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8" r:id="rId3"/>
    <p:sldId id="268" r:id="rId4"/>
    <p:sldId id="274" r:id="rId5"/>
    <p:sldId id="278" r:id="rId6"/>
    <p:sldId id="269" r:id="rId7"/>
    <p:sldId id="270" r:id="rId8"/>
    <p:sldId id="272" r:id="rId9"/>
    <p:sldId id="271" r:id="rId10"/>
    <p:sldId id="273" r:id="rId11"/>
    <p:sldId id="275" r:id="rId12"/>
    <p:sldId id="257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76" r:id="rId21"/>
    <p:sldId id="277" r:id="rId22"/>
    <p:sldId id="279" r:id="rId23"/>
    <p:sldId id="281" r:id="rId24"/>
    <p:sldId id="282" r:id="rId25"/>
    <p:sldId id="280" r:id="rId26"/>
    <p:sldId id="26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B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E49C74-C11C-43A4-B3F3-E4DFF09C5909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23B96A-5DDE-4FAE-BD85-FF17C2430D16}">
      <dgm:prSet phldrT="[Text]" custT="1"/>
      <dgm:spPr/>
      <dgm:t>
        <a:bodyPr/>
        <a:lstStyle/>
        <a:p>
          <a:r>
            <a:rPr lang="en-US" sz="2400" b="1" dirty="0" smtClean="0"/>
            <a:t>MaLisa Spring</a:t>
          </a:r>
          <a:endParaRPr lang="en-US" sz="2400" b="1" dirty="0"/>
        </a:p>
      </dgm:t>
    </dgm:pt>
    <dgm:pt modelId="{64E7D473-0A90-4652-AD90-5A33F8D9E9A5}" type="parTrans" cxnId="{F3965209-BB7A-406D-9573-C577FDDDE04B}">
      <dgm:prSet/>
      <dgm:spPr/>
      <dgm:t>
        <a:bodyPr/>
        <a:lstStyle/>
        <a:p>
          <a:endParaRPr lang="en-US"/>
        </a:p>
      </dgm:t>
    </dgm:pt>
    <dgm:pt modelId="{F0FDB933-95DE-47EC-A7CB-DB15230E3BB4}" type="sibTrans" cxnId="{F3965209-BB7A-406D-9573-C577FDDDE04B}">
      <dgm:prSet/>
      <dgm:spPr/>
      <dgm:t>
        <a:bodyPr/>
        <a:lstStyle/>
        <a:p>
          <a:endParaRPr lang="en-US"/>
        </a:p>
      </dgm:t>
    </dgm:pt>
    <dgm:pt modelId="{08879910-42B6-4DE4-A64A-A93B9047B115}" type="asst">
      <dgm:prSet phldrT="[Text]" custT="1"/>
      <dgm:spPr/>
      <dgm:t>
        <a:bodyPr/>
        <a:lstStyle/>
        <a:p>
          <a:r>
            <a:rPr lang="en-US" sz="2400" b="1" dirty="0" smtClean="0"/>
            <a:t>Norm Johnson</a:t>
          </a:r>
          <a:endParaRPr lang="en-US" sz="2400" b="1" dirty="0"/>
        </a:p>
      </dgm:t>
    </dgm:pt>
    <dgm:pt modelId="{047CC9F0-63C2-44EA-921B-D00F19582D38}" type="parTrans" cxnId="{42618269-C2DB-431E-A7EA-DE1B39F4D319}">
      <dgm:prSet/>
      <dgm:spPr/>
      <dgm:t>
        <a:bodyPr/>
        <a:lstStyle/>
        <a:p>
          <a:endParaRPr lang="en-US"/>
        </a:p>
      </dgm:t>
    </dgm:pt>
    <dgm:pt modelId="{6AEF6129-F26A-4188-B0AD-21AA72AF579C}" type="sibTrans" cxnId="{42618269-C2DB-431E-A7EA-DE1B39F4D319}">
      <dgm:prSet/>
      <dgm:spPr/>
      <dgm:t>
        <a:bodyPr/>
        <a:lstStyle/>
        <a:p>
          <a:endParaRPr lang="en-US"/>
        </a:p>
      </dgm:t>
    </dgm:pt>
    <dgm:pt modelId="{288EB29F-F658-43E8-82DE-827796E41EA5}">
      <dgm:prSet phldrT="[Text]" custT="1"/>
      <dgm:spPr/>
      <dgm:t>
        <a:bodyPr/>
        <a:lstStyle/>
        <a:p>
          <a:r>
            <a:rPr lang="en-US" sz="2400" b="1" dirty="0" smtClean="0"/>
            <a:t>Shane Myers</a:t>
          </a:r>
          <a:endParaRPr lang="en-US" sz="2400" b="1" dirty="0"/>
        </a:p>
      </dgm:t>
    </dgm:pt>
    <dgm:pt modelId="{9767792A-FE90-4A29-A924-C42ECE5EE654}" type="parTrans" cxnId="{7A8F9AA8-438F-4FDD-8898-BE65E5EC7091}">
      <dgm:prSet/>
      <dgm:spPr/>
      <dgm:t>
        <a:bodyPr/>
        <a:lstStyle/>
        <a:p>
          <a:endParaRPr lang="en-US"/>
        </a:p>
      </dgm:t>
    </dgm:pt>
    <dgm:pt modelId="{D26825FF-CE55-4AB3-BBC4-128C8E5A9A69}" type="sibTrans" cxnId="{7A8F9AA8-438F-4FDD-8898-BE65E5EC7091}">
      <dgm:prSet/>
      <dgm:spPr/>
      <dgm:t>
        <a:bodyPr/>
        <a:lstStyle/>
        <a:p>
          <a:endParaRPr lang="en-US"/>
        </a:p>
      </dgm:t>
    </dgm:pt>
    <dgm:pt modelId="{A9BB2BA2-AA36-4D31-9095-94681A8843F3}">
      <dgm:prSet phldrT="[Text]" custT="1"/>
      <dgm:spPr/>
      <dgm:t>
        <a:bodyPr/>
        <a:lstStyle/>
        <a:p>
          <a:r>
            <a:rPr lang="en-US" sz="2400" b="1" dirty="0" smtClean="0"/>
            <a:t>Jim Lemon</a:t>
          </a:r>
          <a:endParaRPr lang="en-US" sz="2400" b="1" dirty="0"/>
        </a:p>
      </dgm:t>
    </dgm:pt>
    <dgm:pt modelId="{F0625CE6-CD88-4599-8B3A-6E552172D0A9}" type="parTrans" cxnId="{6C7B45CE-8157-4040-861E-9C7ADC414D3A}">
      <dgm:prSet/>
      <dgm:spPr/>
      <dgm:t>
        <a:bodyPr/>
        <a:lstStyle/>
        <a:p>
          <a:endParaRPr lang="en-US"/>
        </a:p>
      </dgm:t>
    </dgm:pt>
    <dgm:pt modelId="{3E56A7DC-E4FD-4B94-B736-B0F9B4D1D967}" type="sibTrans" cxnId="{6C7B45CE-8157-4040-861E-9C7ADC414D3A}">
      <dgm:prSet/>
      <dgm:spPr/>
      <dgm:t>
        <a:bodyPr/>
        <a:lstStyle/>
        <a:p>
          <a:endParaRPr lang="en-US"/>
        </a:p>
      </dgm:t>
    </dgm:pt>
    <dgm:pt modelId="{3458FDCF-8E8B-48E4-BBE1-09AF7462A4C3}">
      <dgm:prSet phldrT="[Text]"/>
      <dgm:spPr/>
      <dgm:t>
        <a:bodyPr/>
        <a:lstStyle/>
        <a:p>
          <a:r>
            <a:rPr lang="en-US" b="1" dirty="0" smtClean="0"/>
            <a:t>M. S. </a:t>
          </a:r>
          <a:r>
            <a:rPr lang="en-US" b="1" dirty="0" smtClean="0"/>
            <a:t>and Bob </a:t>
          </a:r>
          <a:r>
            <a:rPr lang="en-US" b="1" dirty="0" err="1" smtClean="0"/>
            <a:t>Glotzhober</a:t>
          </a:r>
          <a:endParaRPr lang="en-US" b="1" dirty="0"/>
        </a:p>
      </dgm:t>
    </dgm:pt>
    <dgm:pt modelId="{6FBB0A2C-6EE2-45BD-9768-8639B58DF333}" type="parTrans" cxnId="{BA73407E-A4E4-4C4C-B4F6-54464710FCAE}">
      <dgm:prSet/>
      <dgm:spPr/>
      <dgm:t>
        <a:bodyPr/>
        <a:lstStyle/>
        <a:p>
          <a:endParaRPr lang="en-US"/>
        </a:p>
      </dgm:t>
    </dgm:pt>
    <dgm:pt modelId="{28E345AF-C65F-4B92-B0F4-A2340B9A0999}" type="sibTrans" cxnId="{BA73407E-A4E4-4C4C-B4F6-54464710FCAE}">
      <dgm:prSet/>
      <dgm:spPr/>
      <dgm:t>
        <a:bodyPr/>
        <a:lstStyle/>
        <a:p>
          <a:endParaRPr lang="en-US"/>
        </a:p>
      </dgm:t>
    </dgm:pt>
    <dgm:pt modelId="{A6357390-C0D1-4142-8B37-7871C57C9DB9}">
      <dgm:prSet phldrT="[Text]" custT="1"/>
      <dgm:spPr/>
      <dgm:t>
        <a:bodyPr/>
        <a:lstStyle/>
        <a:p>
          <a:r>
            <a:rPr lang="en-US" sz="2400" b="1" dirty="0" smtClean="0"/>
            <a:t>Linda Gilbert</a:t>
          </a:r>
          <a:endParaRPr lang="en-US" sz="2400" b="1" dirty="0"/>
        </a:p>
      </dgm:t>
    </dgm:pt>
    <dgm:pt modelId="{42C9EC8E-5471-48F3-B72E-222A973D23DF}" type="parTrans" cxnId="{BDC4C63C-AFA9-489E-AE93-D239CDE4C6BA}">
      <dgm:prSet/>
      <dgm:spPr/>
      <dgm:t>
        <a:bodyPr/>
        <a:lstStyle/>
        <a:p>
          <a:endParaRPr lang="en-US"/>
        </a:p>
      </dgm:t>
    </dgm:pt>
    <dgm:pt modelId="{2769A39E-997F-493B-AA3E-8B55F1562CF3}" type="sibTrans" cxnId="{BDC4C63C-AFA9-489E-AE93-D239CDE4C6BA}">
      <dgm:prSet/>
      <dgm:spPr/>
      <dgm:t>
        <a:bodyPr/>
        <a:lstStyle/>
        <a:p>
          <a:endParaRPr lang="en-US"/>
        </a:p>
      </dgm:t>
    </dgm:pt>
    <dgm:pt modelId="{EAA3257C-4E83-402E-9172-0C82A7537E99}">
      <dgm:prSet phldrT="[Text]" custT="1"/>
      <dgm:spPr/>
      <dgm:t>
        <a:bodyPr/>
        <a:lstStyle/>
        <a:p>
          <a:r>
            <a:rPr lang="en-US" sz="2400" b="1" dirty="0" smtClean="0"/>
            <a:t>Lynda Andrews</a:t>
          </a:r>
          <a:endParaRPr lang="en-US" sz="2400" b="1" dirty="0"/>
        </a:p>
      </dgm:t>
    </dgm:pt>
    <dgm:pt modelId="{96BC049E-A255-4D2E-B877-D62D5EC7AE16}" type="parTrans" cxnId="{3685798E-2721-4A8D-883C-A9C1F64486D8}">
      <dgm:prSet/>
      <dgm:spPr/>
      <dgm:t>
        <a:bodyPr/>
        <a:lstStyle/>
        <a:p>
          <a:endParaRPr lang="en-US"/>
        </a:p>
      </dgm:t>
    </dgm:pt>
    <dgm:pt modelId="{CC2F6888-D869-44FB-8EED-57BB9EC23C39}" type="sibTrans" cxnId="{3685798E-2721-4A8D-883C-A9C1F64486D8}">
      <dgm:prSet/>
      <dgm:spPr/>
      <dgm:t>
        <a:bodyPr/>
        <a:lstStyle/>
        <a:p>
          <a:endParaRPr lang="en-US"/>
        </a:p>
      </dgm:t>
    </dgm:pt>
    <dgm:pt modelId="{00207CF5-6296-48AF-9C5E-C1D6DA42AE77}" type="pres">
      <dgm:prSet presAssocID="{9EE49C74-C11C-43A4-B3F3-E4DFF09C590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95799B0-D1A0-4BB3-A2B8-F365C8E9FB11}" type="pres">
      <dgm:prSet presAssocID="{3223B96A-5DDE-4FAE-BD85-FF17C2430D16}" presName="hierRoot1" presStyleCnt="0">
        <dgm:presLayoutVars>
          <dgm:hierBranch val="init"/>
        </dgm:presLayoutVars>
      </dgm:prSet>
      <dgm:spPr/>
    </dgm:pt>
    <dgm:pt modelId="{18FAC3EF-6E97-4D0C-BC69-0CD2F517C1CA}" type="pres">
      <dgm:prSet presAssocID="{3223B96A-5DDE-4FAE-BD85-FF17C2430D16}" presName="rootComposite1" presStyleCnt="0"/>
      <dgm:spPr/>
    </dgm:pt>
    <dgm:pt modelId="{B742AA58-95C2-40E6-92B9-20F6E7534231}" type="pres">
      <dgm:prSet presAssocID="{3223B96A-5DDE-4FAE-BD85-FF17C2430D16}" presName="rootText1" presStyleLbl="node0" presStyleIdx="0" presStyleCnt="1" custScaleX="147771" custScaleY="146721" custLinFactNeighborY="862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BC88D1-14C0-4765-914B-4B20C468FCFD}" type="pres">
      <dgm:prSet presAssocID="{3223B96A-5DDE-4FAE-BD85-FF17C2430D16}" presName="rootPict1" presStyleLbl="alignImgPlace1" presStyleIdx="0" presStyleCnt="7" custScaleX="120553" custScaleY="120552" custLinFactY="8059" custLinFactNeighborX="-65827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B909D06-1AEC-4B45-A053-730F5C3434E9}" type="pres">
      <dgm:prSet presAssocID="{3223B96A-5DDE-4FAE-BD85-FF17C2430D1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3997514-4AC1-4708-9800-F3988E0A2135}" type="pres">
      <dgm:prSet presAssocID="{3223B96A-5DDE-4FAE-BD85-FF17C2430D16}" presName="hierChild2" presStyleCnt="0"/>
      <dgm:spPr/>
    </dgm:pt>
    <dgm:pt modelId="{8B9AE3B2-976B-4D27-B640-FD35D769A756}" type="pres">
      <dgm:prSet presAssocID="{9767792A-FE90-4A29-A924-C42ECE5EE654}" presName="Name37" presStyleLbl="parChTrans1D2" presStyleIdx="0" presStyleCnt="6"/>
      <dgm:spPr/>
      <dgm:t>
        <a:bodyPr/>
        <a:lstStyle/>
        <a:p>
          <a:endParaRPr lang="en-US"/>
        </a:p>
      </dgm:t>
    </dgm:pt>
    <dgm:pt modelId="{DC63DE6D-AA28-4E11-9EB1-D39965E5EE00}" type="pres">
      <dgm:prSet presAssocID="{288EB29F-F658-43E8-82DE-827796E41EA5}" presName="hierRoot2" presStyleCnt="0">
        <dgm:presLayoutVars>
          <dgm:hierBranch val="init"/>
        </dgm:presLayoutVars>
      </dgm:prSet>
      <dgm:spPr/>
    </dgm:pt>
    <dgm:pt modelId="{E875B372-D17A-4791-ACEF-A184D16EA620}" type="pres">
      <dgm:prSet presAssocID="{288EB29F-F658-43E8-82DE-827796E41EA5}" presName="rootComposite" presStyleCnt="0"/>
      <dgm:spPr/>
    </dgm:pt>
    <dgm:pt modelId="{A8A852A9-1612-4917-8E6A-E0AE5BC075B1}" type="pres">
      <dgm:prSet presAssocID="{288EB29F-F658-43E8-82DE-827796E41EA5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EE50BA-A8C0-41F5-A76B-C8FB199E02A7}" type="pres">
      <dgm:prSet presAssocID="{288EB29F-F658-43E8-82DE-827796E41EA5}" presName="rootPict" presStyleLbl="alignImgPlace1" presStyleIdx="1" presStyleCnt="7" custAng="16200000" custScaleX="81031" custScaleY="8103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E818178E-2246-4FAA-AE39-8E0B37BDA0E3}" type="pres">
      <dgm:prSet presAssocID="{288EB29F-F658-43E8-82DE-827796E41EA5}" presName="rootConnector" presStyleLbl="node2" presStyleIdx="0" presStyleCnt="5"/>
      <dgm:spPr/>
      <dgm:t>
        <a:bodyPr/>
        <a:lstStyle/>
        <a:p>
          <a:endParaRPr lang="en-US"/>
        </a:p>
      </dgm:t>
    </dgm:pt>
    <dgm:pt modelId="{F9C6B7C8-FEB1-45C0-9D1F-3C884F52A37C}" type="pres">
      <dgm:prSet presAssocID="{288EB29F-F658-43E8-82DE-827796E41EA5}" presName="hierChild4" presStyleCnt="0"/>
      <dgm:spPr/>
    </dgm:pt>
    <dgm:pt modelId="{620B8BB7-FD25-4700-8D13-BA93F31CD1BA}" type="pres">
      <dgm:prSet presAssocID="{288EB29F-F658-43E8-82DE-827796E41EA5}" presName="hierChild5" presStyleCnt="0"/>
      <dgm:spPr/>
    </dgm:pt>
    <dgm:pt modelId="{11E7A850-FCFE-49D0-8245-C27B0B8024FE}" type="pres">
      <dgm:prSet presAssocID="{42C9EC8E-5471-48F3-B72E-222A973D23DF}" presName="Name37" presStyleLbl="parChTrans1D2" presStyleIdx="1" presStyleCnt="6"/>
      <dgm:spPr/>
      <dgm:t>
        <a:bodyPr/>
        <a:lstStyle/>
        <a:p>
          <a:endParaRPr lang="en-US"/>
        </a:p>
      </dgm:t>
    </dgm:pt>
    <dgm:pt modelId="{B77DE579-DD9E-4ACB-BBE1-0D6DA1572C4D}" type="pres">
      <dgm:prSet presAssocID="{A6357390-C0D1-4142-8B37-7871C57C9DB9}" presName="hierRoot2" presStyleCnt="0">
        <dgm:presLayoutVars>
          <dgm:hierBranch val="init"/>
        </dgm:presLayoutVars>
      </dgm:prSet>
      <dgm:spPr/>
    </dgm:pt>
    <dgm:pt modelId="{09464E46-52CD-459F-81B3-36D0A4976940}" type="pres">
      <dgm:prSet presAssocID="{A6357390-C0D1-4142-8B37-7871C57C9DB9}" presName="rootComposite" presStyleCnt="0"/>
      <dgm:spPr/>
    </dgm:pt>
    <dgm:pt modelId="{A1BDD8A2-824E-4A2A-A199-AAAF4FAA8D6A}" type="pres">
      <dgm:prSet presAssocID="{A6357390-C0D1-4142-8B37-7871C57C9DB9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15A998-DBDD-4A2C-9F6B-EA2868BD0FA3}" type="pres">
      <dgm:prSet presAssocID="{A6357390-C0D1-4142-8B37-7871C57C9DB9}" presName="rootPict" presStyleLbl="alignImgPlac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620197C-ECF6-4DC6-9A7D-30559F6F0C7C}" type="pres">
      <dgm:prSet presAssocID="{A6357390-C0D1-4142-8B37-7871C57C9DB9}" presName="rootConnector" presStyleLbl="node2" presStyleIdx="1" presStyleCnt="5"/>
      <dgm:spPr/>
      <dgm:t>
        <a:bodyPr/>
        <a:lstStyle/>
        <a:p>
          <a:endParaRPr lang="en-US"/>
        </a:p>
      </dgm:t>
    </dgm:pt>
    <dgm:pt modelId="{32C66EE6-1B10-4F7A-95B3-12BC5059C9D6}" type="pres">
      <dgm:prSet presAssocID="{A6357390-C0D1-4142-8B37-7871C57C9DB9}" presName="hierChild4" presStyleCnt="0"/>
      <dgm:spPr/>
    </dgm:pt>
    <dgm:pt modelId="{15B31EAA-6377-4509-A71B-E7726E691C22}" type="pres">
      <dgm:prSet presAssocID="{A6357390-C0D1-4142-8B37-7871C57C9DB9}" presName="hierChild5" presStyleCnt="0"/>
      <dgm:spPr/>
    </dgm:pt>
    <dgm:pt modelId="{C0ADD269-8E8E-4C48-B7D3-D8247E55B07F}" type="pres">
      <dgm:prSet presAssocID="{96BC049E-A255-4D2E-B877-D62D5EC7AE16}" presName="Name37" presStyleLbl="parChTrans1D2" presStyleIdx="2" presStyleCnt="6"/>
      <dgm:spPr/>
      <dgm:t>
        <a:bodyPr/>
        <a:lstStyle/>
        <a:p>
          <a:endParaRPr lang="en-US"/>
        </a:p>
      </dgm:t>
    </dgm:pt>
    <dgm:pt modelId="{5455A7EC-5A38-4F40-859C-5E54EC1D8269}" type="pres">
      <dgm:prSet presAssocID="{EAA3257C-4E83-402E-9172-0C82A7537E99}" presName="hierRoot2" presStyleCnt="0">
        <dgm:presLayoutVars>
          <dgm:hierBranch val="init"/>
        </dgm:presLayoutVars>
      </dgm:prSet>
      <dgm:spPr/>
    </dgm:pt>
    <dgm:pt modelId="{3B99E4A7-A4C0-4789-A4AE-BF7084E8218C}" type="pres">
      <dgm:prSet presAssocID="{EAA3257C-4E83-402E-9172-0C82A7537E99}" presName="rootComposite" presStyleCnt="0"/>
      <dgm:spPr/>
    </dgm:pt>
    <dgm:pt modelId="{BF696A6D-6918-4464-974C-DF7B9621E261}" type="pres">
      <dgm:prSet presAssocID="{EAA3257C-4E83-402E-9172-0C82A7537E99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ADA1E4-350E-4D30-AD29-F3A91CF0FEE6}" type="pres">
      <dgm:prSet presAssocID="{EAA3257C-4E83-402E-9172-0C82A7537E99}" presName="rootPict" presStyleLbl="alignImgPlac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</dgm:pt>
    <dgm:pt modelId="{85E4EFA9-9984-404E-96B5-8F73ED705629}" type="pres">
      <dgm:prSet presAssocID="{EAA3257C-4E83-402E-9172-0C82A7537E99}" presName="rootConnector" presStyleLbl="node2" presStyleIdx="2" presStyleCnt="5"/>
      <dgm:spPr/>
      <dgm:t>
        <a:bodyPr/>
        <a:lstStyle/>
        <a:p>
          <a:endParaRPr lang="en-US"/>
        </a:p>
      </dgm:t>
    </dgm:pt>
    <dgm:pt modelId="{1B75CD52-7E18-452A-B6C0-C2B122DD0871}" type="pres">
      <dgm:prSet presAssocID="{EAA3257C-4E83-402E-9172-0C82A7537E99}" presName="hierChild4" presStyleCnt="0"/>
      <dgm:spPr/>
    </dgm:pt>
    <dgm:pt modelId="{288DCD39-95A4-4ACA-8110-33775BEA033D}" type="pres">
      <dgm:prSet presAssocID="{EAA3257C-4E83-402E-9172-0C82A7537E99}" presName="hierChild5" presStyleCnt="0"/>
      <dgm:spPr/>
    </dgm:pt>
    <dgm:pt modelId="{0AF9BB8D-7D7A-4F83-A965-E202E62F1B67}" type="pres">
      <dgm:prSet presAssocID="{F0625CE6-CD88-4599-8B3A-6E552172D0A9}" presName="Name37" presStyleLbl="parChTrans1D2" presStyleIdx="3" presStyleCnt="6"/>
      <dgm:spPr/>
      <dgm:t>
        <a:bodyPr/>
        <a:lstStyle/>
        <a:p>
          <a:endParaRPr lang="en-US"/>
        </a:p>
      </dgm:t>
    </dgm:pt>
    <dgm:pt modelId="{B5DDD8CC-63BC-487A-866B-E2FAA3BCE4A7}" type="pres">
      <dgm:prSet presAssocID="{A9BB2BA2-AA36-4D31-9095-94681A8843F3}" presName="hierRoot2" presStyleCnt="0">
        <dgm:presLayoutVars>
          <dgm:hierBranch val="init"/>
        </dgm:presLayoutVars>
      </dgm:prSet>
      <dgm:spPr/>
    </dgm:pt>
    <dgm:pt modelId="{8420AA86-764B-4AE9-A468-5534C67550DB}" type="pres">
      <dgm:prSet presAssocID="{A9BB2BA2-AA36-4D31-9095-94681A8843F3}" presName="rootComposite" presStyleCnt="0"/>
      <dgm:spPr/>
    </dgm:pt>
    <dgm:pt modelId="{01028EC0-677C-4CAC-BBD4-ADFADCB52F6E}" type="pres">
      <dgm:prSet presAssocID="{A9BB2BA2-AA36-4D31-9095-94681A8843F3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45C506-49CC-4B41-91E3-A60A75539724}" type="pres">
      <dgm:prSet presAssocID="{A9BB2BA2-AA36-4D31-9095-94681A8843F3}" presName="rootPict" presStyleLbl="alignImgPlace1" presStyleIdx="4" presStyleCnt="7" custAng="5400000" custLinFactNeighborX="11189" custLinFactNeighborY="335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E550976D-9622-4534-812E-8C6B0F9AA299}" type="pres">
      <dgm:prSet presAssocID="{A9BB2BA2-AA36-4D31-9095-94681A8843F3}" presName="rootConnector" presStyleLbl="node2" presStyleIdx="3" presStyleCnt="5"/>
      <dgm:spPr/>
      <dgm:t>
        <a:bodyPr/>
        <a:lstStyle/>
        <a:p>
          <a:endParaRPr lang="en-US"/>
        </a:p>
      </dgm:t>
    </dgm:pt>
    <dgm:pt modelId="{24CD456F-090F-485C-87CF-F2D880959993}" type="pres">
      <dgm:prSet presAssocID="{A9BB2BA2-AA36-4D31-9095-94681A8843F3}" presName="hierChild4" presStyleCnt="0"/>
      <dgm:spPr/>
    </dgm:pt>
    <dgm:pt modelId="{5F5C628E-A920-420B-8AF7-72E1019B0151}" type="pres">
      <dgm:prSet presAssocID="{A9BB2BA2-AA36-4D31-9095-94681A8843F3}" presName="hierChild5" presStyleCnt="0"/>
      <dgm:spPr/>
    </dgm:pt>
    <dgm:pt modelId="{5F92116E-B97C-4D9A-A498-8016C06C0571}" type="pres">
      <dgm:prSet presAssocID="{6FBB0A2C-6EE2-45BD-9768-8639B58DF333}" presName="Name37" presStyleLbl="parChTrans1D2" presStyleIdx="4" presStyleCnt="6"/>
      <dgm:spPr/>
      <dgm:t>
        <a:bodyPr/>
        <a:lstStyle/>
        <a:p>
          <a:endParaRPr lang="en-US"/>
        </a:p>
      </dgm:t>
    </dgm:pt>
    <dgm:pt modelId="{C26FC535-077B-4ED3-BF62-5620E8BFD8E8}" type="pres">
      <dgm:prSet presAssocID="{3458FDCF-8E8B-48E4-BBE1-09AF7462A4C3}" presName="hierRoot2" presStyleCnt="0">
        <dgm:presLayoutVars>
          <dgm:hierBranch val="init"/>
        </dgm:presLayoutVars>
      </dgm:prSet>
      <dgm:spPr/>
    </dgm:pt>
    <dgm:pt modelId="{AA905C56-8FCE-465A-AC53-AEE8EB253540}" type="pres">
      <dgm:prSet presAssocID="{3458FDCF-8E8B-48E4-BBE1-09AF7462A4C3}" presName="rootComposite" presStyleCnt="0"/>
      <dgm:spPr/>
    </dgm:pt>
    <dgm:pt modelId="{E5D0B922-FD3F-4F87-8F04-F2179ED125B3}" type="pres">
      <dgm:prSet presAssocID="{3458FDCF-8E8B-48E4-BBE1-09AF7462A4C3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4F947E-0887-44B7-8426-6248E3A30D2C}" type="pres">
      <dgm:prSet presAssocID="{3458FDCF-8E8B-48E4-BBE1-09AF7462A4C3}" presName="rootPict" presStyleLbl="align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12A2C607-4FCD-4B3A-B505-D762F7BF97E3}" type="pres">
      <dgm:prSet presAssocID="{3458FDCF-8E8B-48E4-BBE1-09AF7462A4C3}" presName="rootConnector" presStyleLbl="node2" presStyleIdx="4" presStyleCnt="5"/>
      <dgm:spPr/>
      <dgm:t>
        <a:bodyPr/>
        <a:lstStyle/>
        <a:p>
          <a:endParaRPr lang="en-US"/>
        </a:p>
      </dgm:t>
    </dgm:pt>
    <dgm:pt modelId="{DF3B67E7-757C-430A-8975-312E5851A610}" type="pres">
      <dgm:prSet presAssocID="{3458FDCF-8E8B-48E4-BBE1-09AF7462A4C3}" presName="hierChild4" presStyleCnt="0"/>
      <dgm:spPr/>
    </dgm:pt>
    <dgm:pt modelId="{4012956E-3305-4040-AF9B-59D613593D7A}" type="pres">
      <dgm:prSet presAssocID="{3458FDCF-8E8B-48E4-BBE1-09AF7462A4C3}" presName="hierChild5" presStyleCnt="0"/>
      <dgm:spPr/>
    </dgm:pt>
    <dgm:pt modelId="{AE8E68ED-391B-4049-8AB0-D837C077AC1D}" type="pres">
      <dgm:prSet presAssocID="{3223B96A-5DDE-4FAE-BD85-FF17C2430D16}" presName="hierChild3" presStyleCnt="0"/>
      <dgm:spPr/>
    </dgm:pt>
    <dgm:pt modelId="{20812740-B76D-4CF0-889C-A7B9EBD58CF2}" type="pres">
      <dgm:prSet presAssocID="{047CC9F0-63C2-44EA-921B-D00F19582D38}" presName="Name111" presStyleLbl="parChTrans1D2" presStyleIdx="5" presStyleCnt="6"/>
      <dgm:spPr/>
      <dgm:t>
        <a:bodyPr/>
        <a:lstStyle/>
        <a:p>
          <a:endParaRPr lang="en-US"/>
        </a:p>
      </dgm:t>
    </dgm:pt>
    <dgm:pt modelId="{164B4415-1E8A-4DF4-AEC0-C9CEE1A623B0}" type="pres">
      <dgm:prSet presAssocID="{08879910-42B6-4DE4-A64A-A93B9047B115}" presName="hierRoot3" presStyleCnt="0">
        <dgm:presLayoutVars>
          <dgm:hierBranch val="init"/>
        </dgm:presLayoutVars>
      </dgm:prSet>
      <dgm:spPr/>
    </dgm:pt>
    <dgm:pt modelId="{2F5807EE-5D09-42F0-A3C2-D16E9FE7A782}" type="pres">
      <dgm:prSet presAssocID="{08879910-42B6-4DE4-A64A-A93B9047B115}" presName="rootComposite3" presStyleCnt="0"/>
      <dgm:spPr/>
    </dgm:pt>
    <dgm:pt modelId="{E0619AFA-043C-4A8B-AC2E-EB0090808BEB}" type="pres">
      <dgm:prSet presAssocID="{08879910-42B6-4DE4-A64A-A93B9047B115}" presName="rootText3" presStyleLbl="asst1" presStyleIdx="0" presStyleCnt="1" custLinFactNeighborX="-83743" custLinFactNeighborY="-716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4407D9-7F4C-47A9-8F08-DAD6F63710E4}" type="pres">
      <dgm:prSet presAssocID="{08879910-42B6-4DE4-A64A-A93B9047B115}" presName="rootPict3" presStyleLbl="alignImgPlace1" presStyleIdx="6" presStyleCnt="7" custLinFactX="-100000" custLinFactNeighborX="-178623" custLinFactNeighborY="-91332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6F2BE62-1DE6-438B-9555-8C630AEBBF4A}" type="pres">
      <dgm:prSet presAssocID="{08879910-42B6-4DE4-A64A-A93B9047B115}" presName="rootConnector3" presStyleLbl="asst1" presStyleIdx="0" presStyleCnt="1"/>
      <dgm:spPr/>
      <dgm:t>
        <a:bodyPr/>
        <a:lstStyle/>
        <a:p>
          <a:endParaRPr lang="en-US"/>
        </a:p>
      </dgm:t>
    </dgm:pt>
    <dgm:pt modelId="{4B54007E-2F32-4921-9472-5E7521E5C706}" type="pres">
      <dgm:prSet presAssocID="{08879910-42B6-4DE4-A64A-A93B9047B115}" presName="hierChild6" presStyleCnt="0"/>
      <dgm:spPr/>
    </dgm:pt>
    <dgm:pt modelId="{54CDFEBB-1816-40B3-9773-244E36FC3F94}" type="pres">
      <dgm:prSet presAssocID="{08879910-42B6-4DE4-A64A-A93B9047B115}" presName="hierChild7" presStyleCnt="0"/>
      <dgm:spPr/>
    </dgm:pt>
  </dgm:ptLst>
  <dgm:cxnLst>
    <dgm:cxn modelId="{211D1E3C-765A-4745-A08C-7C74928BF170}" type="presOf" srcId="{288EB29F-F658-43E8-82DE-827796E41EA5}" destId="{E818178E-2246-4FAA-AE39-8E0B37BDA0E3}" srcOrd="1" destOrd="0" presId="urn:microsoft.com/office/officeart/2005/8/layout/pictureOrgChart+Icon"/>
    <dgm:cxn modelId="{F3965209-BB7A-406D-9573-C577FDDDE04B}" srcId="{9EE49C74-C11C-43A4-B3F3-E4DFF09C5909}" destId="{3223B96A-5DDE-4FAE-BD85-FF17C2430D16}" srcOrd="0" destOrd="0" parTransId="{64E7D473-0A90-4652-AD90-5A33F8D9E9A5}" sibTransId="{F0FDB933-95DE-47EC-A7CB-DB15230E3BB4}"/>
    <dgm:cxn modelId="{2ABD910E-72F2-472F-936D-3AE4498E68F9}" type="presOf" srcId="{EAA3257C-4E83-402E-9172-0C82A7537E99}" destId="{85E4EFA9-9984-404E-96B5-8F73ED705629}" srcOrd="1" destOrd="0" presId="urn:microsoft.com/office/officeart/2005/8/layout/pictureOrgChart+Icon"/>
    <dgm:cxn modelId="{6C7B45CE-8157-4040-861E-9C7ADC414D3A}" srcId="{3223B96A-5DDE-4FAE-BD85-FF17C2430D16}" destId="{A9BB2BA2-AA36-4D31-9095-94681A8843F3}" srcOrd="4" destOrd="0" parTransId="{F0625CE6-CD88-4599-8B3A-6E552172D0A9}" sibTransId="{3E56A7DC-E4FD-4B94-B736-B0F9B4D1D967}"/>
    <dgm:cxn modelId="{BDC4C63C-AFA9-489E-AE93-D239CDE4C6BA}" srcId="{3223B96A-5DDE-4FAE-BD85-FF17C2430D16}" destId="{A6357390-C0D1-4142-8B37-7871C57C9DB9}" srcOrd="2" destOrd="0" parTransId="{42C9EC8E-5471-48F3-B72E-222A973D23DF}" sibTransId="{2769A39E-997F-493B-AA3E-8B55F1562CF3}"/>
    <dgm:cxn modelId="{42618269-C2DB-431E-A7EA-DE1B39F4D319}" srcId="{3223B96A-5DDE-4FAE-BD85-FF17C2430D16}" destId="{08879910-42B6-4DE4-A64A-A93B9047B115}" srcOrd="0" destOrd="0" parTransId="{047CC9F0-63C2-44EA-921B-D00F19582D38}" sibTransId="{6AEF6129-F26A-4188-B0AD-21AA72AF579C}"/>
    <dgm:cxn modelId="{E53ABB4F-A48A-4F03-B094-74AB2D79CD32}" type="presOf" srcId="{3223B96A-5DDE-4FAE-BD85-FF17C2430D16}" destId="{CB909D06-1AEC-4B45-A053-730F5C3434E9}" srcOrd="1" destOrd="0" presId="urn:microsoft.com/office/officeart/2005/8/layout/pictureOrgChart+Icon"/>
    <dgm:cxn modelId="{67094CD1-D908-42AA-9851-FC10579AF4D7}" type="presOf" srcId="{F0625CE6-CD88-4599-8B3A-6E552172D0A9}" destId="{0AF9BB8D-7D7A-4F83-A965-E202E62F1B67}" srcOrd="0" destOrd="0" presId="urn:microsoft.com/office/officeart/2005/8/layout/pictureOrgChart+Icon"/>
    <dgm:cxn modelId="{21E3613C-D6F7-4612-8448-0ECCE23A3D88}" type="presOf" srcId="{96BC049E-A255-4D2E-B877-D62D5EC7AE16}" destId="{C0ADD269-8E8E-4C48-B7D3-D8247E55B07F}" srcOrd="0" destOrd="0" presId="urn:microsoft.com/office/officeart/2005/8/layout/pictureOrgChart+Icon"/>
    <dgm:cxn modelId="{F2FC7B88-ADC4-4341-8DB1-B22D92FD8413}" type="presOf" srcId="{A9BB2BA2-AA36-4D31-9095-94681A8843F3}" destId="{E550976D-9622-4534-812E-8C6B0F9AA299}" srcOrd="1" destOrd="0" presId="urn:microsoft.com/office/officeart/2005/8/layout/pictureOrgChart+Icon"/>
    <dgm:cxn modelId="{25864F80-ED32-43E7-BA6A-A0725718BE57}" type="presOf" srcId="{A6357390-C0D1-4142-8B37-7871C57C9DB9}" destId="{A1BDD8A2-824E-4A2A-A199-AAAF4FAA8D6A}" srcOrd="0" destOrd="0" presId="urn:microsoft.com/office/officeart/2005/8/layout/pictureOrgChart+Icon"/>
    <dgm:cxn modelId="{789AFAF0-7488-471F-A407-17315260C949}" type="presOf" srcId="{42C9EC8E-5471-48F3-B72E-222A973D23DF}" destId="{11E7A850-FCFE-49D0-8245-C27B0B8024FE}" srcOrd="0" destOrd="0" presId="urn:microsoft.com/office/officeart/2005/8/layout/pictureOrgChart+Icon"/>
    <dgm:cxn modelId="{13FC247D-A2AF-483E-8A21-A54FE91FF8F3}" type="presOf" srcId="{9767792A-FE90-4A29-A924-C42ECE5EE654}" destId="{8B9AE3B2-976B-4D27-B640-FD35D769A756}" srcOrd="0" destOrd="0" presId="urn:microsoft.com/office/officeart/2005/8/layout/pictureOrgChart+Icon"/>
    <dgm:cxn modelId="{E0CE40F4-77D9-45EF-8A3A-EC4DAACC85B0}" type="presOf" srcId="{9EE49C74-C11C-43A4-B3F3-E4DFF09C5909}" destId="{00207CF5-6296-48AF-9C5E-C1D6DA42AE77}" srcOrd="0" destOrd="0" presId="urn:microsoft.com/office/officeart/2005/8/layout/pictureOrgChart+Icon"/>
    <dgm:cxn modelId="{495B78F5-5A4D-4A4F-83AC-546E7CB7826E}" type="presOf" srcId="{6FBB0A2C-6EE2-45BD-9768-8639B58DF333}" destId="{5F92116E-B97C-4D9A-A498-8016C06C0571}" srcOrd="0" destOrd="0" presId="urn:microsoft.com/office/officeart/2005/8/layout/pictureOrgChart+Icon"/>
    <dgm:cxn modelId="{61EA6166-711C-44A5-8482-944843B3EFBB}" type="presOf" srcId="{047CC9F0-63C2-44EA-921B-D00F19582D38}" destId="{20812740-B76D-4CF0-889C-A7B9EBD58CF2}" srcOrd="0" destOrd="0" presId="urn:microsoft.com/office/officeart/2005/8/layout/pictureOrgChart+Icon"/>
    <dgm:cxn modelId="{3685798E-2721-4A8D-883C-A9C1F64486D8}" srcId="{3223B96A-5DDE-4FAE-BD85-FF17C2430D16}" destId="{EAA3257C-4E83-402E-9172-0C82A7537E99}" srcOrd="3" destOrd="0" parTransId="{96BC049E-A255-4D2E-B877-D62D5EC7AE16}" sibTransId="{CC2F6888-D869-44FB-8EED-57BB9EC23C39}"/>
    <dgm:cxn modelId="{EF435098-E8E2-4C73-A3E6-D10014D12261}" type="presOf" srcId="{08879910-42B6-4DE4-A64A-A93B9047B115}" destId="{E0619AFA-043C-4A8B-AC2E-EB0090808BEB}" srcOrd="0" destOrd="0" presId="urn:microsoft.com/office/officeart/2005/8/layout/pictureOrgChart+Icon"/>
    <dgm:cxn modelId="{BA73407E-A4E4-4C4C-B4F6-54464710FCAE}" srcId="{3223B96A-5DDE-4FAE-BD85-FF17C2430D16}" destId="{3458FDCF-8E8B-48E4-BBE1-09AF7462A4C3}" srcOrd="5" destOrd="0" parTransId="{6FBB0A2C-6EE2-45BD-9768-8639B58DF333}" sibTransId="{28E345AF-C65F-4B92-B0F4-A2340B9A0999}"/>
    <dgm:cxn modelId="{7A8F9AA8-438F-4FDD-8898-BE65E5EC7091}" srcId="{3223B96A-5DDE-4FAE-BD85-FF17C2430D16}" destId="{288EB29F-F658-43E8-82DE-827796E41EA5}" srcOrd="1" destOrd="0" parTransId="{9767792A-FE90-4A29-A924-C42ECE5EE654}" sibTransId="{D26825FF-CE55-4AB3-BBC4-128C8E5A9A69}"/>
    <dgm:cxn modelId="{92D081D0-12F3-41BE-9B35-E36356E56592}" type="presOf" srcId="{3458FDCF-8E8B-48E4-BBE1-09AF7462A4C3}" destId="{12A2C607-4FCD-4B3A-B505-D762F7BF97E3}" srcOrd="1" destOrd="0" presId="urn:microsoft.com/office/officeart/2005/8/layout/pictureOrgChart+Icon"/>
    <dgm:cxn modelId="{66EE5CDD-1B8B-4BBF-B142-C4147BDE7FCE}" type="presOf" srcId="{A9BB2BA2-AA36-4D31-9095-94681A8843F3}" destId="{01028EC0-677C-4CAC-BBD4-ADFADCB52F6E}" srcOrd="0" destOrd="0" presId="urn:microsoft.com/office/officeart/2005/8/layout/pictureOrgChart+Icon"/>
    <dgm:cxn modelId="{A71CDE27-B508-454B-B53C-35850A475AB1}" type="presOf" srcId="{A6357390-C0D1-4142-8B37-7871C57C9DB9}" destId="{E620197C-ECF6-4DC6-9A7D-30559F6F0C7C}" srcOrd="1" destOrd="0" presId="urn:microsoft.com/office/officeart/2005/8/layout/pictureOrgChart+Icon"/>
    <dgm:cxn modelId="{4AD15101-126C-451D-8C3C-DA1CF7D384B5}" type="presOf" srcId="{3223B96A-5DDE-4FAE-BD85-FF17C2430D16}" destId="{B742AA58-95C2-40E6-92B9-20F6E7534231}" srcOrd="0" destOrd="0" presId="urn:microsoft.com/office/officeart/2005/8/layout/pictureOrgChart+Icon"/>
    <dgm:cxn modelId="{C09E989A-85F6-485C-B4E4-47F5C2B7B4C8}" type="presOf" srcId="{EAA3257C-4E83-402E-9172-0C82A7537E99}" destId="{BF696A6D-6918-4464-974C-DF7B9621E261}" srcOrd="0" destOrd="0" presId="urn:microsoft.com/office/officeart/2005/8/layout/pictureOrgChart+Icon"/>
    <dgm:cxn modelId="{3770B916-4169-4D9C-8B7B-E219C4D7EAA6}" type="presOf" srcId="{3458FDCF-8E8B-48E4-BBE1-09AF7462A4C3}" destId="{E5D0B922-FD3F-4F87-8F04-F2179ED125B3}" srcOrd="0" destOrd="0" presId="urn:microsoft.com/office/officeart/2005/8/layout/pictureOrgChart+Icon"/>
    <dgm:cxn modelId="{93437566-094B-4A0A-9CFF-0493CFB33468}" type="presOf" srcId="{288EB29F-F658-43E8-82DE-827796E41EA5}" destId="{A8A852A9-1612-4917-8E6A-E0AE5BC075B1}" srcOrd="0" destOrd="0" presId="urn:microsoft.com/office/officeart/2005/8/layout/pictureOrgChart+Icon"/>
    <dgm:cxn modelId="{C153345B-28E7-445C-B3FD-7665B5C811B8}" type="presOf" srcId="{08879910-42B6-4DE4-A64A-A93B9047B115}" destId="{96F2BE62-1DE6-438B-9555-8C630AEBBF4A}" srcOrd="1" destOrd="0" presId="urn:microsoft.com/office/officeart/2005/8/layout/pictureOrgChart+Icon"/>
    <dgm:cxn modelId="{379D2D2B-E859-4D6D-8048-577B13D016C3}" type="presParOf" srcId="{00207CF5-6296-48AF-9C5E-C1D6DA42AE77}" destId="{595799B0-D1A0-4BB3-A2B8-F365C8E9FB11}" srcOrd="0" destOrd="0" presId="urn:microsoft.com/office/officeart/2005/8/layout/pictureOrgChart+Icon"/>
    <dgm:cxn modelId="{9B4CEECB-2102-41D3-90CF-CDF3D644D617}" type="presParOf" srcId="{595799B0-D1A0-4BB3-A2B8-F365C8E9FB11}" destId="{18FAC3EF-6E97-4D0C-BC69-0CD2F517C1CA}" srcOrd="0" destOrd="0" presId="urn:microsoft.com/office/officeart/2005/8/layout/pictureOrgChart+Icon"/>
    <dgm:cxn modelId="{DF36F53C-1272-4D1D-BBE8-8682B8B05387}" type="presParOf" srcId="{18FAC3EF-6E97-4D0C-BC69-0CD2F517C1CA}" destId="{B742AA58-95C2-40E6-92B9-20F6E7534231}" srcOrd="0" destOrd="0" presId="urn:microsoft.com/office/officeart/2005/8/layout/pictureOrgChart+Icon"/>
    <dgm:cxn modelId="{DA62C8AF-60A3-433D-81BF-49FD519A58FF}" type="presParOf" srcId="{18FAC3EF-6E97-4D0C-BC69-0CD2F517C1CA}" destId="{AABC88D1-14C0-4765-914B-4B20C468FCFD}" srcOrd="1" destOrd="0" presId="urn:microsoft.com/office/officeart/2005/8/layout/pictureOrgChart+Icon"/>
    <dgm:cxn modelId="{FAA149EC-49BC-4525-8A5B-7B0873E3F1C9}" type="presParOf" srcId="{18FAC3EF-6E97-4D0C-BC69-0CD2F517C1CA}" destId="{CB909D06-1AEC-4B45-A053-730F5C3434E9}" srcOrd="2" destOrd="0" presId="urn:microsoft.com/office/officeart/2005/8/layout/pictureOrgChart+Icon"/>
    <dgm:cxn modelId="{F9F9C088-7AAA-4E75-AC55-C18061842B61}" type="presParOf" srcId="{595799B0-D1A0-4BB3-A2B8-F365C8E9FB11}" destId="{43997514-4AC1-4708-9800-F3988E0A2135}" srcOrd="1" destOrd="0" presId="urn:microsoft.com/office/officeart/2005/8/layout/pictureOrgChart+Icon"/>
    <dgm:cxn modelId="{51E66246-6D08-4AF7-B02D-B2D8D3668DCF}" type="presParOf" srcId="{43997514-4AC1-4708-9800-F3988E0A2135}" destId="{8B9AE3B2-976B-4D27-B640-FD35D769A756}" srcOrd="0" destOrd="0" presId="urn:microsoft.com/office/officeart/2005/8/layout/pictureOrgChart+Icon"/>
    <dgm:cxn modelId="{62C81075-BFEF-4CA2-8F7E-7167FDA4184D}" type="presParOf" srcId="{43997514-4AC1-4708-9800-F3988E0A2135}" destId="{DC63DE6D-AA28-4E11-9EB1-D39965E5EE00}" srcOrd="1" destOrd="0" presId="urn:microsoft.com/office/officeart/2005/8/layout/pictureOrgChart+Icon"/>
    <dgm:cxn modelId="{371EFE6A-F924-4554-95CB-7AFB76D29FBC}" type="presParOf" srcId="{DC63DE6D-AA28-4E11-9EB1-D39965E5EE00}" destId="{E875B372-D17A-4791-ACEF-A184D16EA620}" srcOrd="0" destOrd="0" presId="urn:microsoft.com/office/officeart/2005/8/layout/pictureOrgChart+Icon"/>
    <dgm:cxn modelId="{85008B71-CCC3-4B6C-BCD3-E93A8996C795}" type="presParOf" srcId="{E875B372-D17A-4791-ACEF-A184D16EA620}" destId="{A8A852A9-1612-4917-8E6A-E0AE5BC075B1}" srcOrd="0" destOrd="0" presId="urn:microsoft.com/office/officeart/2005/8/layout/pictureOrgChart+Icon"/>
    <dgm:cxn modelId="{F92FC303-3BBF-4CD9-97BD-969EEB86EC57}" type="presParOf" srcId="{E875B372-D17A-4791-ACEF-A184D16EA620}" destId="{55EE50BA-A8C0-41F5-A76B-C8FB199E02A7}" srcOrd="1" destOrd="0" presId="urn:microsoft.com/office/officeart/2005/8/layout/pictureOrgChart+Icon"/>
    <dgm:cxn modelId="{BA92E890-3DE3-4D23-8530-4031959184FF}" type="presParOf" srcId="{E875B372-D17A-4791-ACEF-A184D16EA620}" destId="{E818178E-2246-4FAA-AE39-8E0B37BDA0E3}" srcOrd="2" destOrd="0" presId="urn:microsoft.com/office/officeart/2005/8/layout/pictureOrgChart+Icon"/>
    <dgm:cxn modelId="{EDCCB8C3-1E10-4478-BB09-1AA89C03FC68}" type="presParOf" srcId="{DC63DE6D-AA28-4E11-9EB1-D39965E5EE00}" destId="{F9C6B7C8-FEB1-45C0-9D1F-3C884F52A37C}" srcOrd="1" destOrd="0" presId="urn:microsoft.com/office/officeart/2005/8/layout/pictureOrgChart+Icon"/>
    <dgm:cxn modelId="{449336DB-342F-4ED5-8873-281E4137663A}" type="presParOf" srcId="{DC63DE6D-AA28-4E11-9EB1-D39965E5EE00}" destId="{620B8BB7-FD25-4700-8D13-BA93F31CD1BA}" srcOrd="2" destOrd="0" presId="urn:microsoft.com/office/officeart/2005/8/layout/pictureOrgChart+Icon"/>
    <dgm:cxn modelId="{577ECFCA-04A6-4E46-A553-CB64B01B7985}" type="presParOf" srcId="{43997514-4AC1-4708-9800-F3988E0A2135}" destId="{11E7A850-FCFE-49D0-8245-C27B0B8024FE}" srcOrd="2" destOrd="0" presId="urn:microsoft.com/office/officeart/2005/8/layout/pictureOrgChart+Icon"/>
    <dgm:cxn modelId="{35478F24-6E39-44E9-B545-FFDFDC1E2364}" type="presParOf" srcId="{43997514-4AC1-4708-9800-F3988E0A2135}" destId="{B77DE579-DD9E-4ACB-BBE1-0D6DA1572C4D}" srcOrd="3" destOrd="0" presId="urn:microsoft.com/office/officeart/2005/8/layout/pictureOrgChart+Icon"/>
    <dgm:cxn modelId="{BA17891C-0578-482D-AB12-734FE1E76E84}" type="presParOf" srcId="{B77DE579-DD9E-4ACB-BBE1-0D6DA1572C4D}" destId="{09464E46-52CD-459F-81B3-36D0A4976940}" srcOrd="0" destOrd="0" presId="urn:microsoft.com/office/officeart/2005/8/layout/pictureOrgChart+Icon"/>
    <dgm:cxn modelId="{51D3A6C2-1977-4AED-B33D-C7254948FCA6}" type="presParOf" srcId="{09464E46-52CD-459F-81B3-36D0A4976940}" destId="{A1BDD8A2-824E-4A2A-A199-AAAF4FAA8D6A}" srcOrd="0" destOrd="0" presId="urn:microsoft.com/office/officeart/2005/8/layout/pictureOrgChart+Icon"/>
    <dgm:cxn modelId="{B9F29CE9-4234-4E3C-B49F-0D3ED3871898}" type="presParOf" srcId="{09464E46-52CD-459F-81B3-36D0A4976940}" destId="{3215A998-DBDD-4A2C-9F6B-EA2868BD0FA3}" srcOrd="1" destOrd="0" presId="urn:microsoft.com/office/officeart/2005/8/layout/pictureOrgChart+Icon"/>
    <dgm:cxn modelId="{55C39CC5-F954-4FFB-AE47-C5C69D80D63A}" type="presParOf" srcId="{09464E46-52CD-459F-81B3-36D0A4976940}" destId="{E620197C-ECF6-4DC6-9A7D-30559F6F0C7C}" srcOrd="2" destOrd="0" presId="urn:microsoft.com/office/officeart/2005/8/layout/pictureOrgChart+Icon"/>
    <dgm:cxn modelId="{CE6E7ABD-A44B-4C89-B64E-E65718F5FDD3}" type="presParOf" srcId="{B77DE579-DD9E-4ACB-BBE1-0D6DA1572C4D}" destId="{32C66EE6-1B10-4F7A-95B3-12BC5059C9D6}" srcOrd="1" destOrd="0" presId="urn:microsoft.com/office/officeart/2005/8/layout/pictureOrgChart+Icon"/>
    <dgm:cxn modelId="{594807A8-D179-4D4E-9F90-6FCAAC612D3B}" type="presParOf" srcId="{B77DE579-DD9E-4ACB-BBE1-0D6DA1572C4D}" destId="{15B31EAA-6377-4509-A71B-E7726E691C22}" srcOrd="2" destOrd="0" presId="urn:microsoft.com/office/officeart/2005/8/layout/pictureOrgChart+Icon"/>
    <dgm:cxn modelId="{5E9C50FD-FB31-474A-9DB5-0B97990F18A6}" type="presParOf" srcId="{43997514-4AC1-4708-9800-F3988E0A2135}" destId="{C0ADD269-8E8E-4C48-B7D3-D8247E55B07F}" srcOrd="4" destOrd="0" presId="urn:microsoft.com/office/officeart/2005/8/layout/pictureOrgChart+Icon"/>
    <dgm:cxn modelId="{20236DF4-6702-417D-AC05-A9CE02333680}" type="presParOf" srcId="{43997514-4AC1-4708-9800-F3988E0A2135}" destId="{5455A7EC-5A38-4F40-859C-5E54EC1D8269}" srcOrd="5" destOrd="0" presId="urn:microsoft.com/office/officeart/2005/8/layout/pictureOrgChart+Icon"/>
    <dgm:cxn modelId="{CBC00034-875B-4AB0-A794-A1A273C6496C}" type="presParOf" srcId="{5455A7EC-5A38-4F40-859C-5E54EC1D8269}" destId="{3B99E4A7-A4C0-4789-A4AE-BF7084E8218C}" srcOrd="0" destOrd="0" presId="urn:microsoft.com/office/officeart/2005/8/layout/pictureOrgChart+Icon"/>
    <dgm:cxn modelId="{2AE015F4-9B8D-4B61-B2FA-393A35C29AE7}" type="presParOf" srcId="{3B99E4A7-A4C0-4789-A4AE-BF7084E8218C}" destId="{BF696A6D-6918-4464-974C-DF7B9621E261}" srcOrd="0" destOrd="0" presId="urn:microsoft.com/office/officeart/2005/8/layout/pictureOrgChart+Icon"/>
    <dgm:cxn modelId="{42598164-9064-4924-AB31-84905CBA4C62}" type="presParOf" srcId="{3B99E4A7-A4C0-4789-A4AE-BF7084E8218C}" destId="{A6ADA1E4-350E-4D30-AD29-F3A91CF0FEE6}" srcOrd="1" destOrd="0" presId="urn:microsoft.com/office/officeart/2005/8/layout/pictureOrgChart+Icon"/>
    <dgm:cxn modelId="{B4BF0B39-F34D-46BD-AB9F-DB4275B2BED0}" type="presParOf" srcId="{3B99E4A7-A4C0-4789-A4AE-BF7084E8218C}" destId="{85E4EFA9-9984-404E-96B5-8F73ED705629}" srcOrd="2" destOrd="0" presId="urn:microsoft.com/office/officeart/2005/8/layout/pictureOrgChart+Icon"/>
    <dgm:cxn modelId="{66725AF2-E903-4239-9B6C-EB89DF93D791}" type="presParOf" srcId="{5455A7EC-5A38-4F40-859C-5E54EC1D8269}" destId="{1B75CD52-7E18-452A-B6C0-C2B122DD0871}" srcOrd="1" destOrd="0" presId="urn:microsoft.com/office/officeart/2005/8/layout/pictureOrgChart+Icon"/>
    <dgm:cxn modelId="{3605EDCF-F108-4BB5-9EAF-F365C7D662CA}" type="presParOf" srcId="{5455A7EC-5A38-4F40-859C-5E54EC1D8269}" destId="{288DCD39-95A4-4ACA-8110-33775BEA033D}" srcOrd="2" destOrd="0" presId="urn:microsoft.com/office/officeart/2005/8/layout/pictureOrgChart+Icon"/>
    <dgm:cxn modelId="{F99E6B79-B77E-4A96-BE5F-93866B732995}" type="presParOf" srcId="{43997514-4AC1-4708-9800-F3988E0A2135}" destId="{0AF9BB8D-7D7A-4F83-A965-E202E62F1B67}" srcOrd="6" destOrd="0" presId="urn:microsoft.com/office/officeart/2005/8/layout/pictureOrgChart+Icon"/>
    <dgm:cxn modelId="{4A3F7E2B-84DA-4E49-B873-F3F715017284}" type="presParOf" srcId="{43997514-4AC1-4708-9800-F3988E0A2135}" destId="{B5DDD8CC-63BC-487A-866B-E2FAA3BCE4A7}" srcOrd="7" destOrd="0" presId="urn:microsoft.com/office/officeart/2005/8/layout/pictureOrgChart+Icon"/>
    <dgm:cxn modelId="{72BF09AE-475D-48CD-85BB-29E132A30794}" type="presParOf" srcId="{B5DDD8CC-63BC-487A-866B-E2FAA3BCE4A7}" destId="{8420AA86-764B-4AE9-A468-5534C67550DB}" srcOrd="0" destOrd="0" presId="urn:microsoft.com/office/officeart/2005/8/layout/pictureOrgChart+Icon"/>
    <dgm:cxn modelId="{D30036D7-D6D8-46AD-B65F-A8C976AEDCEE}" type="presParOf" srcId="{8420AA86-764B-4AE9-A468-5534C67550DB}" destId="{01028EC0-677C-4CAC-BBD4-ADFADCB52F6E}" srcOrd="0" destOrd="0" presId="urn:microsoft.com/office/officeart/2005/8/layout/pictureOrgChart+Icon"/>
    <dgm:cxn modelId="{55201308-7EF7-49B1-A3D6-49F652723A0D}" type="presParOf" srcId="{8420AA86-764B-4AE9-A468-5534C67550DB}" destId="{8D45C506-49CC-4B41-91E3-A60A75539724}" srcOrd="1" destOrd="0" presId="urn:microsoft.com/office/officeart/2005/8/layout/pictureOrgChart+Icon"/>
    <dgm:cxn modelId="{6AF580FA-E244-4E97-BE0F-9382A8A21157}" type="presParOf" srcId="{8420AA86-764B-4AE9-A468-5534C67550DB}" destId="{E550976D-9622-4534-812E-8C6B0F9AA299}" srcOrd="2" destOrd="0" presId="urn:microsoft.com/office/officeart/2005/8/layout/pictureOrgChart+Icon"/>
    <dgm:cxn modelId="{7E868D91-E33B-4478-8D13-7FEA14C6F729}" type="presParOf" srcId="{B5DDD8CC-63BC-487A-866B-E2FAA3BCE4A7}" destId="{24CD456F-090F-485C-87CF-F2D880959993}" srcOrd="1" destOrd="0" presId="urn:microsoft.com/office/officeart/2005/8/layout/pictureOrgChart+Icon"/>
    <dgm:cxn modelId="{35A11CB4-C378-48D5-8F41-41C080D7B9FE}" type="presParOf" srcId="{B5DDD8CC-63BC-487A-866B-E2FAA3BCE4A7}" destId="{5F5C628E-A920-420B-8AF7-72E1019B0151}" srcOrd="2" destOrd="0" presId="urn:microsoft.com/office/officeart/2005/8/layout/pictureOrgChart+Icon"/>
    <dgm:cxn modelId="{EAAC1F7A-0C02-4C70-A739-BC897BE72416}" type="presParOf" srcId="{43997514-4AC1-4708-9800-F3988E0A2135}" destId="{5F92116E-B97C-4D9A-A498-8016C06C0571}" srcOrd="8" destOrd="0" presId="urn:microsoft.com/office/officeart/2005/8/layout/pictureOrgChart+Icon"/>
    <dgm:cxn modelId="{FE60D4BB-7B4B-4312-B940-D5096EED5F4A}" type="presParOf" srcId="{43997514-4AC1-4708-9800-F3988E0A2135}" destId="{C26FC535-077B-4ED3-BF62-5620E8BFD8E8}" srcOrd="9" destOrd="0" presId="urn:microsoft.com/office/officeart/2005/8/layout/pictureOrgChart+Icon"/>
    <dgm:cxn modelId="{47DC982A-A200-45FF-AE9F-0C0ACD7C05FE}" type="presParOf" srcId="{C26FC535-077B-4ED3-BF62-5620E8BFD8E8}" destId="{AA905C56-8FCE-465A-AC53-AEE8EB253540}" srcOrd="0" destOrd="0" presId="urn:microsoft.com/office/officeart/2005/8/layout/pictureOrgChart+Icon"/>
    <dgm:cxn modelId="{0FC49F53-7DB4-4367-8013-27DD2A49965E}" type="presParOf" srcId="{AA905C56-8FCE-465A-AC53-AEE8EB253540}" destId="{E5D0B922-FD3F-4F87-8F04-F2179ED125B3}" srcOrd="0" destOrd="0" presId="urn:microsoft.com/office/officeart/2005/8/layout/pictureOrgChart+Icon"/>
    <dgm:cxn modelId="{03A5C9CF-FF51-45EA-9E6C-1F1A29CF0FCF}" type="presParOf" srcId="{AA905C56-8FCE-465A-AC53-AEE8EB253540}" destId="{1E4F947E-0887-44B7-8426-6248E3A30D2C}" srcOrd="1" destOrd="0" presId="urn:microsoft.com/office/officeart/2005/8/layout/pictureOrgChart+Icon"/>
    <dgm:cxn modelId="{79D95E3B-4C2B-48C9-86E5-DAC815B73FDC}" type="presParOf" srcId="{AA905C56-8FCE-465A-AC53-AEE8EB253540}" destId="{12A2C607-4FCD-4B3A-B505-D762F7BF97E3}" srcOrd="2" destOrd="0" presId="urn:microsoft.com/office/officeart/2005/8/layout/pictureOrgChart+Icon"/>
    <dgm:cxn modelId="{9A74D889-25D6-4161-BE1E-0C4F5C760C56}" type="presParOf" srcId="{C26FC535-077B-4ED3-BF62-5620E8BFD8E8}" destId="{DF3B67E7-757C-430A-8975-312E5851A610}" srcOrd="1" destOrd="0" presId="urn:microsoft.com/office/officeart/2005/8/layout/pictureOrgChart+Icon"/>
    <dgm:cxn modelId="{AE04B073-6B9D-4D59-94EC-91257184C9CC}" type="presParOf" srcId="{C26FC535-077B-4ED3-BF62-5620E8BFD8E8}" destId="{4012956E-3305-4040-AF9B-59D613593D7A}" srcOrd="2" destOrd="0" presId="urn:microsoft.com/office/officeart/2005/8/layout/pictureOrgChart+Icon"/>
    <dgm:cxn modelId="{5F83CC8D-CBD8-460B-ACCD-C40320B81C0C}" type="presParOf" srcId="{595799B0-D1A0-4BB3-A2B8-F365C8E9FB11}" destId="{AE8E68ED-391B-4049-8AB0-D837C077AC1D}" srcOrd="2" destOrd="0" presId="urn:microsoft.com/office/officeart/2005/8/layout/pictureOrgChart+Icon"/>
    <dgm:cxn modelId="{993ED448-3F87-43FD-B02B-3E19585CF76C}" type="presParOf" srcId="{AE8E68ED-391B-4049-8AB0-D837C077AC1D}" destId="{20812740-B76D-4CF0-889C-A7B9EBD58CF2}" srcOrd="0" destOrd="0" presId="urn:microsoft.com/office/officeart/2005/8/layout/pictureOrgChart+Icon"/>
    <dgm:cxn modelId="{D11C4C87-5066-4FF9-929A-AFDA1C4A67B6}" type="presParOf" srcId="{AE8E68ED-391B-4049-8AB0-D837C077AC1D}" destId="{164B4415-1E8A-4DF4-AEC0-C9CEE1A623B0}" srcOrd="1" destOrd="0" presId="urn:microsoft.com/office/officeart/2005/8/layout/pictureOrgChart+Icon"/>
    <dgm:cxn modelId="{D830E04B-F2B5-47B5-9BB7-E544208A49E2}" type="presParOf" srcId="{164B4415-1E8A-4DF4-AEC0-C9CEE1A623B0}" destId="{2F5807EE-5D09-42F0-A3C2-D16E9FE7A782}" srcOrd="0" destOrd="0" presId="urn:microsoft.com/office/officeart/2005/8/layout/pictureOrgChart+Icon"/>
    <dgm:cxn modelId="{259E4CCD-7A29-4737-92DD-125FD78F1DC4}" type="presParOf" srcId="{2F5807EE-5D09-42F0-A3C2-D16E9FE7A782}" destId="{E0619AFA-043C-4A8B-AC2E-EB0090808BEB}" srcOrd="0" destOrd="0" presId="urn:microsoft.com/office/officeart/2005/8/layout/pictureOrgChart+Icon"/>
    <dgm:cxn modelId="{A1BD61AE-ED3B-4BFE-AD6D-4EDEFCBDECF2}" type="presParOf" srcId="{2F5807EE-5D09-42F0-A3C2-D16E9FE7A782}" destId="{734407D9-7F4C-47A9-8F08-DAD6F63710E4}" srcOrd="1" destOrd="0" presId="urn:microsoft.com/office/officeart/2005/8/layout/pictureOrgChart+Icon"/>
    <dgm:cxn modelId="{99CF762C-C6B7-450D-9565-4754959EC647}" type="presParOf" srcId="{2F5807EE-5D09-42F0-A3C2-D16E9FE7A782}" destId="{96F2BE62-1DE6-438B-9555-8C630AEBBF4A}" srcOrd="2" destOrd="0" presId="urn:microsoft.com/office/officeart/2005/8/layout/pictureOrgChart+Icon"/>
    <dgm:cxn modelId="{7B78FDCE-7A0A-414D-9634-2767290C944D}" type="presParOf" srcId="{164B4415-1E8A-4DF4-AEC0-C9CEE1A623B0}" destId="{4B54007E-2F32-4921-9472-5E7521E5C706}" srcOrd="1" destOrd="0" presId="urn:microsoft.com/office/officeart/2005/8/layout/pictureOrgChart+Icon"/>
    <dgm:cxn modelId="{B26F62BB-81DC-4C85-A38D-7793ABA5C5F9}" type="presParOf" srcId="{164B4415-1E8A-4DF4-AEC0-C9CEE1A623B0}" destId="{54CDFEBB-1816-40B3-9773-244E36FC3F94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12740-B76D-4CF0-889C-A7B9EBD58CF2}">
      <dsp:nvSpPr>
        <dsp:cNvPr id="0" name=""/>
        <dsp:cNvSpPr/>
      </dsp:nvSpPr>
      <dsp:spPr>
        <a:xfrm>
          <a:off x="3794473" y="2509451"/>
          <a:ext cx="1807836" cy="632290"/>
        </a:xfrm>
        <a:custGeom>
          <a:avLst/>
          <a:gdLst/>
          <a:ahLst/>
          <a:cxnLst/>
          <a:rect l="0" t="0" r="0" b="0"/>
          <a:pathLst>
            <a:path>
              <a:moveTo>
                <a:pt x="1807836" y="632290"/>
              </a:moveTo>
              <a:lnTo>
                <a:pt x="0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92116E-B97C-4D9A-A498-8016C06C0571}">
      <dsp:nvSpPr>
        <dsp:cNvPr id="0" name=""/>
        <dsp:cNvSpPr/>
      </dsp:nvSpPr>
      <dsp:spPr>
        <a:xfrm>
          <a:off x="5602309" y="3141742"/>
          <a:ext cx="4642216" cy="937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5877"/>
              </a:lnTo>
              <a:lnTo>
                <a:pt x="4642216" y="735877"/>
              </a:lnTo>
              <a:lnTo>
                <a:pt x="4642216" y="93729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9BB8D-7D7A-4F83-A965-E202E62F1B67}">
      <dsp:nvSpPr>
        <dsp:cNvPr id="0" name=""/>
        <dsp:cNvSpPr/>
      </dsp:nvSpPr>
      <dsp:spPr>
        <a:xfrm>
          <a:off x="5602309" y="3141742"/>
          <a:ext cx="2321108" cy="937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5877"/>
              </a:lnTo>
              <a:lnTo>
                <a:pt x="2321108" y="735877"/>
              </a:lnTo>
              <a:lnTo>
                <a:pt x="2321108" y="93729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ADD269-8E8E-4C48-B7D3-D8247E55B07F}">
      <dsp:nvSpPr>
        <dsp:cNvPr id="0" name=""/>
        <dsp:cNvSpPr/>
      </dsp:nvSpPr>
      <dsp:spPr>
        <a:xfrm>
          <a:off x="5556589" y="3141742"/>
          <a:ext cx="91440" cy="9372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3729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E7A850-FCFE-49D0-8245-C27B0B8024FE}">
      <dsp:nvSpPr>
        <dsp:cNvPr id="0" name=""/>
        <dsp:cNvSpPr/>
      </dsp:nvSpPr>
      <dsp:spPr>
        <a:xfrm>
          <a:off x="3281201" y="3141742"/>
          <a:ext cx="2321108" cy="937296"/>
        </a:xfrm>
        <a:custGeom>
          <a:avLst/>
          <a:gdLst/>
          <a:ahLst/>
          <a:cxnLst/>
          <a:rect l="0" t="0" r="0" b="0"/>
          <a:pathLst>
            <a:path>
              <a:moveTo>
                <a:pt x="2321108" y="0"/>
              </a:moveTo>
              <a:lnTo>
                <a:pt x="2321108" y="735877"/>
              </a:lnTo>
              <a:lnTo>
                <a:pt x="0" y="735877"/>
              </a:lnTo>
              <a:lnTo>
                <a:pt x="0" y="93729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9AE3B2-976B-4D27-B640-FD35D769A756}">
      <dsp:nvSpPr>
        <dsp:cNvPr id="0" name=""/>
        <dsp:cNvSpPr/>
      </dsp:nvSpPr>
      <dsp:spPr>
        <a:xfrm>
          <a:off x="960093" y="3141742"/>
          <a:ext cx="4642216" cy="937296"/>
        </a:xfrm>
        <a:custGeom>
          <a:avLst/>
          <a:gdLst/>
          <a:ahLst/>
          <a:cxnLst/>
          <a:rect l="0" t="0" r="0" b="0"/>
          <a:pathLst>
            <a:path>
              <a:moveTo>
                <a:pt x="4642216" y="0"/>
              </a:moveTo>
              <a:lnTo>
                <a:pt x="4642216" y="735877"/>
              </a:lnTo>
              <a:lnTo>
                <a:pt x="0" y="735877"/>
              </a:lnTo>
              <a:lnTo>
                <a:pt x="0" y="93729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42AA58-95C2-40E6-92B9-20F6E7534231}">
      <dsp:nvSpPr>
        <dsp:cNvPr id="0" name=""/>
        <dsp:cNvSpPr/>
      </dsp:nvSpPr>
      <dsp:spPr>
        <a:xfrm>
          <a:off x="4184985" y="1734489"/>
          <a:ext cx="2834648" cy="14072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056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MaLisa Spring</a:t>
          </a:r>
          <a:endParaRPr lang="en-US" sz="2400" b="1" kern="1200" dirty="0"/>
        </a:p>
      </dsp:txBody>
      <dsp:txXfrm>
        <a:off x="4184985" y="1734489"/>
        <a:ext cx="2834648" cy="1407253"/>
      </dsp:txXfrm>
    </dsp:sp>
    <dsp:sp modelId="{AABC88D1-14C0-4765-914B-4B20C468FCFD}">
      <dsp:nvSpPr>
        <dsp:cNvPr id="0" name=""/>
        <dsp:cNvSpPr/>
      </dsp:nvSpPr>
      <dsp:spPr>
        <a:xfrm>
          <a:off x="4301125" y="1977245"/>
          <a:ext cx="693760" cy="9250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852A9-1612-4917-8E6A-E0AE5BC075B1}">
      <dsp:nvSpPr>
        <dsp:cNvPr id="0" name=""/>
        <dsp:cNvSpPr/>
      </dsp:nvSpPr>
      <dsp:spPr>
        <a:xfrm>
          <a:off x="957" y="4079038"/>
          <a:ext cx="1918271" cy="959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056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Shane Myers</a:t>
          </a:r>
          <a:endParaRPr lang="en-US" sz="2400" b="1" kern="1200" dirty="0"/>
        </a:p>
      </dsp:txBody>
      <dsp:txXfrm>
        <a:off x="957" y="4079038"/>
        <a:ext cx="1918271" cy="959135"/>
      </dsp:txXfrm>
    </dsp:sp>
    <dsp:sp modelId="{55EE50BA-A8C0-41F5-A76B-C8FB199E02A7}">
      <dsp:nvSpPr>
        <dsp:cNvPr id="0" name=""/>
        <dsp:cNvSpPr/>
      </dsp:nvSpPr>
      <dsp:spPr>
        <a:xfrm rot="16200000">
          <a:off x="151452" y="4247727"/>
          <a:ext cx="466318" cy="62175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DD8A2-824E-4A2A-A199-AAAF4FAA8D6A}">
      <dsp:nvSpPr>
        <dsp:cNvPr id="0" name=""/>
        <dsp:cNvSpPr/>
      </dsp:nvSpPr>
      <dsp:spPr>
        <a:xfrm>
          <a:off x="2322065" y="4079038"/>
          <a:ext cx="1918271" cy="959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056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Linda Gilbert</a:t>
          </a:r>
          <a:endParaRPr lang="en-US" sz="2400" b="1" kern="1200" dirty="0"/>
        </a:p>
      </dsp:txBody>
      <dsp:txXfrm>
        <a:off x="2322065" y="4079038"/>
        <a:ext cx="1918271" cy="959135"/>
      </dsp:txXfrm>
    </dsp:sp>
    <dsp:sp modelId="{3215A998-DBDD-4A2C-9F6B-EA2868BD0FA3}">
      <dsp:nvSpPr>
        <dsp:cNvPr id="0" name=""/>
        <dsp:cNvSpPr/>
      </dsp:nvSpPr>
      <dsp:spPr>
        <a:xfrm>
          <a:off x="2417979" y="4174952"/>
          <a:ext cx="575481" cy="7673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96A6D-6918-4464-974C-DF7B9621E261}">
      <dsp:nvSpPr>
        <dsp:cNvPr id="0" name=""/>
        <dsp:cNvSpPr/>
      </dsp:nvSpPr>
      <dsp:spPr>
        <a:xfrm>
          <a:off x="4643173" y="4079038"/>
          <a:ext cx="1918271" cy="959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056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Lynda Andrews</a:t>
          </a:r>
          <a:endParaRPr lang="en-US" sz="2400" b="1" kern="1200" dirty="0"/>
        </a:p>
      </dsp:txBody>
      <dsp:txXfrm>
        <a:off x="4643173" y="4079038"/>
        <a:ext cx="1918271" cy="959135"/>
      </dsp:txXfrm>
    </dsp:sp>
    <dsp:sp modelId="{A6ADA1E4-350E-4D30-AD29-F3A91CF0FEE6}">
      <dsp:nvSpPr>
        <dsp:cNvPr id="0" name=""/>
        <dsp:cNvSpPr/>
      </dsp:nvSpPr>
      <dsp:spPr>
        <a:xfrm>
          <a:off x="4739087" y="4174952"/>
          <a:ext cx="575481" cy="7673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28EC0-677C-4CAC-BBD4-ADFADCB52F6E}">
      <dsp:nvSpPr>
        <dsp:cNvPr id="0" name=""/>
        <dsp:cNvSpPr/>
      </dsp:nvSpPr>
      <dsp:spPr>
        <a:xfrm>
          <a:off x="6964282" y="4079038"/>
          <a:ext cx="1918271" cy="959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056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Jim Lemon</a:t>
          </a:r>
          <a:endParaRPr lang="en-US" sz="2400" b="1" kern="1200" dirty="0"/>
        </a:p>
      </dsp:txBody>
      <dsp:txXfrm>
        <a:off x="6964282" y="4079038"/>
        <a:ext cx="1918271" cy="959135"/>
      </dsp:txXfrm>
    </dsp:sp>
    <dsp:sp modelId="{8D45C506-49CC-4B41-91E3-A60A75539724}">
      <dsp:nvSpPr>
        <dsp:cNvPr id="0" name=""/>
        <dsp:cNvSpPr/>
      </dsp:nvSpPr>
      <dsp:spPr>
        <a:xfrm rot="5400000">
          <a:off x="7124586" y="4200710"/>
          <a:ext cx="575481" cy="7673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0B922-FD3F-4F87-8F04-F2179ED125B3}">
      <dsp:nvSpPr>
        <dsp:cNvPr id="0" name=""/>
        <dsp:cNvSpPr/>
      </dsp:nvSpPr>
      <dsp:spPr>
        <a:xfrm>
          <a:off x="9285390" y="4079038"/>
          <a:ext cx="1918271" cy="959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0560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M. S. </a:t>
          </a:r>
          <a:r>
            <a:rPr lang="en-US" sz="1900" b="1" kern="1200" dirty="0" smtClean="0"/>
            <a:t>and Bob </a:t>
          </a:r>
          <a:r>
            <a:rPr lang="en-US" sz="1900" b="1" kern="1200" dirty="0" err="1" smtClean="0"/>
            <a:t>Glotzhober</a:t>
          </a:r>
          <a:endParaRPr lang="en-US" sz="1900" b="1" kern="1200" dirty="0"/>
        </a:p>
      </dsp:txBody>
      <dsp:txXfrm>
        <a:off x="9285390" y="4079038"/>
        <a:ext cx="1918271" cy="959135"/>
      </dsp:txXfrm>
    </dsp:sp>
    <dsp:sp modelId="{1E4F947E-0887-44B7-8426-6248E3A30D2C}">
      <dsp:nvSpPr>
        <dsp:cNvPr id="0" name=""/>
        <dsp:cNvSpPr/>
      </dsp:nvSpPr>
      <dsp:spPr>
        <a:xfrm>
          <a:off x="9381303" y="4174952"/>
          <a:ext cx="575481" cy="76730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619AFA-043C-4A8B-AC2E-EB0090808BEB}">
      <dsp:nvSpPr>
        <dsp:cNvPr id="0" name=""/>
        <dsp:cNvSpPr/>
      </dsp:nvSpPr>
      <dsp:spPr>
        <a:xfrm>
          <a:off x="1876201" y="2029883"/>
          <a:ext cx="1918271" cy="959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056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Norm Johnson</a:t>
          </a:r>
          <a:endParaRPr lang="en-US" sz="2400" b="1" kern="1200" dirty="0"/>
        </a:p>
      </dsp:txBody>
      <dsp:txXfrm>
        <a:off x="1876201" y="2029883"/>
        <a:ext cx="1918271" cy="959135"/>
      </dsp:txXfrm>
    </dsp:sp>
    <dsp:sp modelId="{734407D9-7F4C-47A9-8F08-DAD6F63710E4}">
      <dsp:nvSpPr>
        <dsp:cNvPr id="0" name=""/>
        <dsp:cNvSpPr/>
      </dsp:nvSpPr>
      <dsp:spPr>
        <a:xfrm>
          <a:off x="1975109" y="2112181"/>
          <a:ext cx="575481" cy="76730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New Survey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MaLisa Spring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" y="3869634"/>
            <a:ext cx="2043566" cy="2565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85" y="1376175"/>
            <a:ext cx="7469749" cy="1243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t="9013" r="50062" b="46104"/>
          <a:stretch/>
        </p:blipFill>
        <p:spPr>
          <a:xfrm>
            <a:off x="8948747" y="4164290"/>
            <a:ext cx="2128193" cy="234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5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Where to focus?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057400"/>
            <a:ext cx="4016828" cy="4038600"/>
          </a:xfrm>
        </p:spPr>
        <p:txBody>
          <a:bodyPr>
            <a:normAutofit/>
          </a:bodyPr>
          <a:lstStyle/>
          <a:p>
            <a:r>
              <a:rPr lang="en-US" sz="3600" smtClean="0"/>
              <a:t>Preserved/pristine </a:t>
            </a:r>
            <a:r>
              <a:rPr lang="en-US" sz="3600" smtClean="0"/>
              <a:t>habitat</a:t>
            </a:r>
          </a:p>
          <a:p>
            <a:r>
              <a:rPr lang="en-US" sz="3600" smtClean="0"/>
              <a:t>BUT</a:t>
            </a:r>
            <a:endParaRPr lang="en-US" sz="3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9" y="1815738"/>
            <a:ext cx="6641778" cy="451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How can you help?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Physical collections</a:t>
            </a:r>
          </a:p>
          <a:p>
            <a:r>
              <a:rPr lang="en-US" sz="3600" dirty="0" smtClean="0"/>
              <a:t>Photo submissions</a:t>
            </a:r>
          </a:p>
          <a:p>
            <a:pPr lvl="1"/>
            <a:r>
              <a:rPr lang="en-US" sz="3400" dirty="0" smtClean="0"/>
              <a:t>Vetting ID’s on </a:t>
            </a:r>
            <a:r>
              <a:rPr lang="en-US" sz="3400" dirty="0" err="1" smtClean="0"/>
              <a:t>iNaturalist</a:t>
            </a:r>
            <a:endParaRPr lang="en-US" sz="3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r="10261"/>
          <a:stretch/>
        </p:blipFill>
        <p:spPr>
          <a:xfrm>
            <a:off x="6658377" y="2665070"/>
            <a:ext cx="4936221" cy="3522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41" y="4550418"/>
            <a:ext cx="1637022" cy="163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Organization</a:t>
            </a:r>
            <a:endParaRPr lang="en-US" sz="54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66185714"/>
              </p:ext>
            </p:extLst>
          </p:nvPr>
        </p:nvGraphicFramePr>
        <p:xfrm>
          <a:off x="478450" y="494287"/>
          <a:ext cx="11204619" cy="5945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1468192" y="5306096"/>
            <a:ext cx="0" cy="4893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797122" y="5306096"/>
            <a:ext cx="0" cy="4893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80759" y="5306096"/>
            <a:ext cx="0" cy="4893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420637" y="5306096"/>
            <a:ext cx="0" cy="4893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803229" y="5316828"/>
            <a:ext cx="0" cy="4893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44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Regions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6397" y="1648879"/>
            <a:ext cx="4507605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600" b="1" dirty="0" smtClean="0"/>
              <a:t>Same as ODNR</a:t>
            </a:r>
          </a:p>
          <a:p>
            <a:pPr marL="45720" indent="0">
              <a:buNone/>
            </a:pPr>
            <a:r>
              <a:rPr lang="en-US" sz="3600" b="1" dirty="0" smtClean="0"/>
              <a:t>1. M. Spring &amp; Bob G.</a:t>
            </a:r>
          </a:p>
          <a:p>
            <a:pPr marL="45720" indent="0">
              <a:buNone/>
            </a:pPr>
            <a:r>
              <a:rPr lang="en-US" sz="3600" b="1" dirty="0" smtClean="0"/>
              <a:t>2. Shane Myers</a:t>
            </a:r>
          </a:p>
          <a:p>
            <a:pPr marL="45720" indent="0">
              <a:buNone/>
            </a:pPr>
            <a:r>
              <a:rPr lang="en-US" sz="3600" b="1" dirty="0" smtClean="0"/>
              <a:t>3. Linda Gilbert</a:t>
            </a:r>
          </a:p>
          <a:p>
            <a:pPr marL="45720" indent="0">
              <a:buNone/>
            </a:pPr>
            <a:r>
              <a:rPr lang="en-US" sz="3600" b="1" dirty="0" smtClean="0"/>
              <a:t>4. Lynda Andrews</a:t>
            </a:r>
          </a:p>
          <a:p>
            <a:pPr marL="45720" indent="0">
              <a:buNone/>
            </a:pPr>
            <a:r>
              <a:rPr lang="en-US" sz="3600" b="1" dirty="0" smtClean="0"/>
              <a:t>5. Jim Lemon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t="6241" r="37494" b="6522"/>
          <a:stretch/>
        </p:blipFill>
        <p:spPr>
          <a:xfrm>
            <a:off x="678718" y="1640868"/>
            <a:ext cx="4716242" cy="482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8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your coordinator: State </a:t>
            </a:r>
            <a:r>
              <a:rPr lang="en-US" dirty="0" smtClean="0"/>
              <a:t>&amp; 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MaLisa Spring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600" dirty="0" smtClean="0"/>
              <a:t>Master’s of Science in Entomology from The Ohio State University</a:t>
            </a:r>
          </a:p>
          <a:p>
            <a:r>
              <a:rPr lang="en-US" sz="3600" dirty="0" smtClean="0"/>
              <a:t>Bachelor’s of Science in Biology from Marietta College</a:t>
            </a:r>
            <a:endParaRPr lang="en-US" dirty="0" smtClean="0"/>
          </a:p>
          <a:p>
            <a:endParaRPr lang="en-US" sz="3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0" y="2729354"/>
            <a:ext cx="3600612" cy="3600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4295" r="21665" b="14026"/>
          <a:stretch/>
        </p:blipFill>
        <p:spPr>
          <a:xfrm>
            <a:off x="9959470" y="353786"/>
            <a:ext cx="1909093" cy="186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your coordinator: Central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Bob </a:t>
            </a:r>
            <a:r>
              <a:rPr lang="en-US" sz="3600" dirty="0" err="1" smtClean="0"/>
              <a:t>Glotzhober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3640" y="2057399"/>
            <a:ext cx="4754880" cy="40233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33 years at Ohio Historical Society</a:t>
            </a:r>
          </a:p>
          <a:p>
            <a:r>
              <a:rPr lang="en-US" sz="3600" dirty="0" smtClean="0"/>
              <a:t>Coordinated previous 1991-1999 state wide survey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6" y="2781835"/>
            <a:ext cx="2868850" cy="3805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66" y="2980876"/>
            <a:ext cx="2725769" cy="3407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4295" r="21665" b="14026"/>
          <a:stretch/>
        </p:blipFill>
        <p:spPr>
          <a:xfrm>
            <a:off x="9697590" y="253709"/>
            <a:ext cx="2183814" cy="213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7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your coordinator: Northwest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Shane Myers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Bachelor’s in Wildlife Biology from University of Findlay</a:t>
            </a:r>
          </a:p>
          <a:p>
            <a:r>
              <a:rPr lang="en-US" sz="3600" dirty="0" smtClean="0"/>
              <a:t>Blanchard River Watershed Partnership and Hancock Co. Parks Foundation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/>
          <a:stretch/>
        </p:blipFill>
        <p:spPr>
          <a:xfrm rot="16200000">
            <a:off x="1408906" y="2852878"/>
            <a:ext cx="3145832" cy="3309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9307" r="26991" b="19305"/>
          <a:stretch/>
        </p:blipFill>
        <p:spPr>
          <a:xfrm>
            <a:off x="10071462" y="261258"/>
            <a:ext cx="1881051" cy="183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1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your coordinator: Northeast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Linda Gilbert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Naturalist at the Geauga Park District</a:t>
            </a:r>
          </a:p>
          <a:p>
            <a:r>
              <a:rPr lang="en-US" sz="3600" dirty="0" smtClean="0"/>
              <a:t>Co-author of Dragonflies and Damselflies of Northeast Ohio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" y="2693615"/>
            <a:ext cx="3387144" cy="3387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7086" r="25284" b="14989"/>
          <a:stretch/>
        </p:blipFill>
        <p:spPr>
          <a:xfrm>
            <a:off x="9713183" y="365758"/>
            <a:ext cx="2108704" cy="214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your coordinator: Southeast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Lynda Andrews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Supervisory Wildlife Biologist on the Wayne National Forest</a:t>
            </a:r>
          </a:p>
          <a:p>
            <a:r>
              <a:rPr lang="en-US" sz="3600" dirty="0" smtClean="0"/>
              <a:t>First woman to be hired full time in Kentucky Dept. of Fish and Wildlife Resources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r="2423"/>
          <a:stretch/>
        </p:blipFill>
        <p:spPr>
          <a:xfrm>
            <a:off x="437881" y="2749447"/>
            <a:ext cx="5254581" cy="3730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809" t="12024" r="25022" b="10076"/>
          <a:stretch/>
        </p:blipFill>
        <p:spPr>
          <a:xfrm>
            <a:off x="10123714" y="254725"/>
            <a:ext cx="1841864" cy="19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1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your coordinator: Southwest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Jim Lemon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Retired Ohio State Entomologist</a:t>
            </a:r>
          </a:p>
          <a:p>
            <a:r>
              <a:rPr lang="en-US" sz="3600" dirty="0" smtClean="0"/>
              <a:t>Leads tours at Cedar Bog SNP and other areas</a:t>
            </a:r>
          </a:p>
          <a:p>
            <a:r>
              <a:rPr lang="en-US" sz="3600" dirty="0" smtClean="0"/>
              <a:t>Urbana Tree Commission co-chair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r="11362"/>
          <a:stretch/>
        </p:blipFill>
        <p:spPr>
          <a:xfrm rot="5400000">
            <a:off x="1102691" y="2786728"/>
            <a:ext cx="3425779" cy="3345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301" t="13747" r="24849" b="14008"/>
          <a:stretch/>
        </p:blipFill>
        <p:spPr>
          <a:xfrm>
            <a:off x="9918305" y="254725"/>
            <a:ext cx="2034210" cy="20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6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Goals: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3600" dirty="0" smtClean="0">
                <a:sym typeface="Symbol" panose="05050102010706020507" pitchFamily="18" charset="2"/>
              </a:rPr>
              <a:t></a:t>
            </a:r>
            <a:r>
              <a:rPr lang="en-US" sz="3600" dirty="0" smtClean="0"/>
              <a:t> Identify </a:t>
            </a:r>
            <a:r>
              <a:rPr lang="en-US" sz="3600" dirty="0"/>
              <a:t>every species known for each </a:t>
            </a:r>
            <a:r>
              <a:rPr lang="en-US" sz="3600" dirty="0" smtClean="0"/>
              <a:t>county, including new records, and rare species</a:t>
            </a:r>
          </a:p>
          <a:p>
            <a:pPr marL="45720" indent="0">
              <a:buNone/>
            </a:pPr>
            <a:r>
              <a:rPr lang="en-US" sz="3600" dirty="0" smtClean="0">
                <a:sym typeface="Symbol" panose="05050102010706020507" pitchFamily="18" charset="2"/>
              </a:rPr>
              <a:t></a:t>
            </a:r>
            <a:r>
              <a:rPr lang="en-US" sz="3600" dirty="0" smtClean="0"/>
              <a:t>Determine current distribution </a:t>
            </a:r>
            <a:r>
              <a:rPr lang="en-US" sz="3600" dirty="0"/>
              <a:t>and abundance </a:t>
            </a:r>
            <a:endParaRPr lang="en-US" sz="3600" dirty="0" smtClean="0"/>
          </a:p>
          <a:p>
            <a:pPr marL="45720" indent="0">
              <a:buNone/>
            </a:pPr>
            <a:r>
              <a:rPr lang="en-US" sz="3600" dirty="0" smtClean="0">
                <a:sym typeface="Symbol" panose="05050102010706020507" pitchFamily="18" charset="2"/>
              </a:rPr>
              <a:t></a:t>
            </a:r>
            <a:r>
              <a:rPr lang="en-US" sz="3600" dirty="0" smtClean="0"/>
              <a:t> Access historical collections and incorporate into database</a:t>
            </a:r>
          </a:p>
          <a:p>
            <a:pPr marL="45720" indent="0">
              <a:buNone/>
            </a:pPr>
            <a:r>
              <a:rPr lang="en-US" sz="3600" dirty="0">
                <a:sym typeface="Symbol" panose="05050102010706020507" pitchFamily="18" charset="2"/>
              </a:rPr>
              <a:t></a:t>
            </a:r>
            <a:r>
              <a:rPr lang="en-US" sz="3600" dirty="0"/>
              <a:t> </a:t>
            </a:r>
            <a:r>
              <a:rPr lang="en-US" sz="3600" dirty="0" smtClean="0"/>
              <a:t>Create a layperson book </a:t>
            </a:r>
            <a:r>
              <a:rPr lang="en-US" sz="3600" smtClean="0"/>
              <a:t>on </a:t>
            </a:r>
            <a:r>
              <a:rPr lang="en-US" sz="3600" smtClean="0"/>
              <a:t>all Ohio Odonata with distribution maps</a:t>
            </a:r>
            <a:endParaRPr lang="en-US" sz="3600" dirty="0" smtClean="0"/>
          </a:p>
          <a:p>
            <a:pPr marL="45720" indent="0">
              <a:buNone/>
            </a:pP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19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33" y="0"/>
            <a:ext cx="10839450" cy="7839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91263" y="1852285"/>
            <a:ext cx="530073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latin typeface="Corbel" panose="020B0503020204020204" pitchFamily="34" charset="0"/>
              </a:rPr>
              <a:t>u.osu.edu</a:t>
            </a:r>
          </a:p>
          <a:p>
            <a:pPr algn="ctr"/>
            <a:r>
              <a:rPr lang="en-US" sz="4400" b="1" u="sng" dirty="0" smtClean="0">
                <a:latin typeface="Corbel" panose="020B0503020204020204" pitchFamily="34" charset="0"/>
              </a:rPr>
              <a:t>/</a:t>
            </a:r>
            <a:r>
              <a:rPr lang="en-US" sz="4400" b="1" u="sng" dirty="0">
                <a:latin typeface="Corbel" panose="020B0503020204020204" pitchFamily="34" charset="0"/>
              </a:rPr>
              <a:t>ohioodonatasurvey/</a:t>
            </a:r>
            <a:endParaRPr lang="en-US" sz="4400" u="sng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78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88" y="-47625"/>
            <a:ext cx="6581775" cy="6905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1263" y="1852285"/>
            <a:ext cx="530073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latin typeface="Corbel" panose="020B0503020204020204" pitchFamily="34" charset="0"/>
              </a:rPr>
              <a:t>u.osu.edu</a:t>
            </a:r>
          </a:p>
          <a:p>
            <a:pPr algn="ctr"/>
            <a:r>
              <a:rPr lang="en-US" sz="4400" b="1" u="sng" dirty="0" smtClean="0">
                <a:latin typeface="Corbel" panose="020B0503020204020204" pitchFamily="34" charset="0"/>
              </a:rPr>
              <a:t>/</a:t>
            </a:r>
            <a:r>
              <a:rPr lang="en-US" sz="4400" b="1" u="sng" dirty="0">
                <a:latin typeface="Corbel" panose="020B0503020204020204" pitchFamily="34" charset="0"/>
              </a:rPr>
              <a:t>ohioodonatasurvey/</a:t>
            </a:r>
            <a:endParaRPr lang="en-US" sz="4400" u="sng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36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1068"/>
          <a:stretch/>
        </p:blipFill>
        <p:spPr>
          <a:xfrm>
            <a:off x="128049" y="263818"/>
            <a:ext cx="10602615" cy="6362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438" y="5172891"/>
            <a:ext cx="1439944" cy="143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657225"/>
            <a:ext cx="1106805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3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652462"/>
            <a:ext cx="1110615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8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712" y="254058"/>
            <a:ext cx="8032888" cy="639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800" dirty="0" smtClean="0"/>
              <a:t>MaLisa Spring</a:t>
            </a:r>
          </a:p>
          <a:p>
            <a:r>
              <a:rPr lang="en-US" sz="4800" dirty="0" smtClean="0"/>
              <a:t>Spring.99@osu.edu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" y="3869634"/>
            <a:ext cx="2043566" cy="2565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85" y="1376175"/>
            <a:ext cx="7469749" cy="1243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t="9013" r="50062" b="46104"/>
          <a:stretch/>
        </p:blipFill>
        <p:spPr>
          <a:xfrm>
            <a:off x="8948747" y="4164290"/>
            <a:ext cx="2128193" cy="234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9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Where are we now?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1" b="13615"/>
          <a:stretch/>
        </p:blipFill>
        <p:spPr>
          <a:xfrm>
            <a:off x="956900" y="1585283"/>
            <a:ext cx="6975504" cy="4855623"/>
          </a:xfrm>
        </p:spPr>
      </p:pic>
      <p:sp>
        <p:nvSpPr>
          <p:cNvPr id="6" name="TextBox 5"/>
          <p:cNvSpPr txBox="1"/>
          <p:nvPr/>
        </p:nvSpPr>
        <p:spPr>
          <a:xfrm>
            <a:off x="7816494" y="2227939"/>
            <a:ext cx="40063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A6B727"/>
                </a:solidFill>
                <a:latin typeface="Corbel" panose="020B0503020204020204" pitchFamily="34" charset="0"/>
              </a:rPr>
              <a:t>Data from OOS up to Dec ’16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A6B727"/>
                </a:solidFill>
                <a:latin typeface="Corbel" panose="020B0503020204020204" pitchFamily="34" charset="0"/>
              </a:rPr>
              <a:t>Maps made in R with </a:t>
            </a:r>
            <a:r>
              <a:rPr lang="en-US" sz="3600" b="1" i="1" dirty="0" err="1" smtClean="0">
                <a:solidFill>
                  <a:srgbClr val="A6B727"/>
                </a:solidFill>
                <a:latin typeface="Corbel" panose="020B0503020204020204" pitchFamily="34" charset="0"/>
              </a:rPr>
              <a:t>ggmaps</a:t>
            </a:r>
            <a:endParaRPr lang="en-US" sz="3600" b="1" i="1" dirty="0">
              <a:solidFill>
                <a:srgbClr val="A6B727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648" y="4636394"/>
            <a:ext cx="2179903" cy="190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Where are </a:t>
            </a:r>
            <a:r>
              <a:rPr lang="en-US" sz="5400" b="1" dirty="0" smtClean="0">
                <a:solidFill>
                  <a:srgbClr val="A6B727"/>
                </a:solidFill>
              </a:rPr>
              <a:t>we</a:t>
            </a:r>
            <a:r>
              <a:rPr lang="en-US" sz="5400" b="1" dirty="0" smtClean="0"/>
              <a:t> now?</a:t>
            </a:r>
            <a:endParaRPr lang="en-US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5" b="17486"/>
          <a:stretch/>
        </p:blipFill>
        <p:spPr>
          <a:xfrm>
            <a:off x="548271" y="1646261"/>
            <a:ext cx="7813613" cy="4860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18504" y="1580028"/>
            <a:ext cx="36527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A6B727"/>
                </a:solidFill>
                <a:latin typeface="Corbel" panose="020B0503020204020204" pitchFamily="34" charset="0"/>
              </a:rPr>
              <a:t>Highest richness:</a:t>
            </a:r>
          </a:p>
          <a:p>
            <a:pPr algn="ctr"/>
            <a:r>
              <a:rPr lang="en-US" sz="3600" smtClean="0">
                <a:solidFill>
                  <a:srgbClr val="A6B727"/>
                </a:solidFill>
                <a:latin typeface="Corbel" panose="020B0503020204020204" pitchFamily="34" charset="0"/>
              </a:rPr>
              <a:t>Williams: 112/165</a:t>
            </a:r>
          </a:p>
          <a:p>
            <a:pPr algn="ctr"/>
            <a:r>
              <a:rPr lang="en-US" sz="3600" smtClean="0">
                <a:solidFill>
                  <a:srgbClr val="A6B727"/>
                </a:solidFill>
                <a:latin typeface="Corbel" panose="020B0503020204020204" pitchFamily="34" charset="0"/>
              </a:rPr>
              <a:t>Lake: 109</a:t>
            </a:r>
          </a:p>
          <a:p>
            <a:pPr algn="ctr"/>
            <a:r>
              <a:rPr lang="en-US" sz="3600" smtClean="0">
                <a:solidFill>
                  <a:srgbClr val="A6B727"/>
                </a:solidFill>
                <a:latin typeface="Corbel" panose="020B0503020204020204" pitchFamily="34" charset="0"/>
              </a:rPr>
              <a:t>Geuga</a:t>
            </a:r>
            <a:r>
              <a:rPr lang="en-US" sz="3600" smtClean="0">
                <a:solidFill>
                  <a:srgbClr val="A6B727"/>
                </a:solidFill>
                <a:latin typeface="Corbel" panose="020B0503020204020204" pitchFamily="34" charset="0"/>
              </a:rPr>
              <a:t>: 108</a:t>
            </a:r>
          </a:p>
          <a:p>
            <a:pPr algn="ctr"/>
            <a:r>
              <a:rPr lang="en-US" sz="3600" smtClean="0">
                <a:solidFill>
                  <a:srgbClr val="A6B727"/>
                </a:solidFill>
                <a:latin typeface="Corbel" panose="020B0503020204020204" pitchFamily="34" charset="0"/>
              </a:rPr>
              <a:t>Protage:108</a:t>
            </a:r>
          </a:p>
          <a:p>
            <a:pPr algn="ctr"/>
            <a:r>
              <a:rPr lang="en-US" sz="3600" smtClean="0">
                <a:solidFill>
                  <a:srgbClr val="A6B727"/>
                </a:solidFill>
                <a:latin typeface="Corbel" panose="020B0503020204020204" pitchFamily="34" charset="0"/>
              </a:rPr>
              <a:t>Summit: 108</a:t>
            </a:r>
            <a:endParaRPr lang="en-US" sz="3600" smtClean="0">
              <a:solidFill>
                <a:srgbClr val="A6B727"/>
              </a:solidFill>
              <a:latin typeface="Corbel" panose="020B05030202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3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Where are </a:t>
            </a:r>
            <a:r>
              <a:rPr lang="en-US" sz="5400" b="1" dirty="0" smtClean="0">
                <a:solidFill>
                  <a:srgbClr val="A6B727"/>
                </a:solidFill>
              </a:rPr>
              <a:t>we</a:t>
            </a:r>
            <a:r>
              <a:rPr lang="en-US" sz="5400" b="1" dirty="0" smtClean="0"/>
              <a:t> now?</a:t>
            </a:r>
            <a:endParaRPr lang="en-US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5" b="17486"/>
          <a:stretch/>
        </p:blipFill>
        <p:spPr>
          <a:xfrm>
            <a:off x="742972" y="1552824"/>
            <a:ext cx="7813613" cy="4860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36070" y="1965960"/>
            <a:ext cx="37050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A6B727"/>
                </a:solidFill>
                <a:latin typeface="Corbel" panose="020B0503020204020204" pitchFamily="34" charset="0"/>
              </a:rPr>
              <a:t>Lowest </a:t>
            </a:r>
            <a:r>
              <a:rPr lang="en-US" sz="3600" b="1" dirty="0" smtClean="0">
                <a:solidFill>
                  <a:srgbClr val="A6B727"/>
                </a:solidFill>
                <a:latin typeface="Corbel" panose="020B0503020204020204" pitchFamily="34" charset="0"/>
              </a:rPr>
              <a:t>richness:</a:t>
            </a:r>
          </a:p>
          <a:p>
            <a:pPr algn="ctr"/>
            <a:r>
              <a:rPr lang="en-US" sz="3600" smtClean="0">
                <a:solidFill>
                  <a:srgbClr val="A6B727"/>
                </a:solidFill>
                <a:latin typeface="Corbel" panose="020B0503020204020204" pitchFamily="34" charset="0"/>
              </a:rPr>
              <a:t>Fayette: 32/165</a:t>
            </a:r>
          </a:p>
          <a:p>
            <a:pPr algn="ctr"/>
            <a:r>
              <a:rPr lang="en-US" sz="3600" smtClean="0">
                <a:solidFill>
                  <a:srgbClr val="A6B727"/>
                </a:solidFill>
                <a:latin typeface="Corbel" panose="020B0503020204020204" pitchFamily="34" charset="0"/>
              </a:rPr>
              <a:t>Clinton: 34/165</a:t>
            </a:r>
          </a:p>
          <a:p>
            <a:pPr algn="ctr"/>
            <a:r>
              <a:rPr lang="en-US" sz="3600" smtClean="0">
                <a:solidFill>
                  <a:srgbClr val="A6B727"/>
                </a:solidFill>
                <a:latin typeface="Corbel" panose="020B0503020204020204" pitchFamily="34" charset="0"/>
              </a:rPr>
              <a:t>Sandusky: 35/165</a:t>
            </a:r>
          </a:p>
          <a:p>
            <a:pPr algn="ctr"/>
            <a:r>
              <a:rPr lang="en-US" sz="3600" smtClean="0">
                <a:solidFill>
                  <a:srgbClr val="A6B727"/>
                </a:solidFill>
                <a:latin typeface="Corbel" panose="020B0503020204020204" pitchFamily="34" charset="0"/>
              </a:rPr>
              <a:t>Henry: 37/165</a:t>
            </a:r>
            <a:endParaRPr lang="en-US" sz="3600">
              <a:solidFill>
                <a:srgbClr val="A6B727"/>
              </a:solidFill>
              <a:latin typeface="Corbel" panose="020B05030202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9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Where to focus?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057400"/>
            <a:ext cx="4781282" cy="4038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Counties with fewer than 300 observations* in database</a:t>
            </a:r>
          </a:p>
          <a:p>
            <a:r>
              <a:rPr lang="en-US" sz="3600" dirty="0" smtClean="0"/>
              <a:t>43 counties!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0" t="5369" r="10305" b="6422"/>
          <a:stretch/>
        </p:blipFill>
        <p:spPr>
          <a:xfrm>
            <a:off x="6080759" y="430741"/>
            <a:ext cx="5701937" cy="60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Where to focus?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057400"/>
            <a:ext cx="4781282" cy="4038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Counties with fewer than 40 species in database</a:t>
            </a:r>
          </a:p>
          <a:p>
            <a:r>
              <a:rPr lang="en-US" sz="3600" dirty="0" smtClean="0"/>
              <a:t>17 counties!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t="4306" r="10557" b="6267"/>
          <a:stretch/>
        </p:blipFill>
        <p:spPr>
          <a:xfrm>
            <a:off x="6152605" y="313510"/>
            <a:ext cx="5648918" cy="60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Where to focus?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057400"/>
            <a:ext cx="4781282" cy="4038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Cover the map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399" y="730219"/>
            <a:ext cx="5036982" cy="55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6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Where to focus?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057400"/>
            <a:ext cx="4781282" cy="4038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Habitat specific searches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46" y="797349"/>
            <a:ext cx="4386145" cy="4804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80" y="797349"/>
            <a:ext cx="4619625" cy="509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" b="2158"/>
          <a:stretch/>
        </p:blipFill>
        <p:spPr>
          <a:xfrm>
            <a:off x="1143000" y="3199829"/>
            <a:ext cx="3679570" cy="325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5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10484</TotalTime>
  <Words>382</Words>
  <Application>Microsoft Office PowerPoint</Application>
  <PresentationFormat>Widescreen</PresentationFormat>
  <Paragraphs>87</Paragraphs>
  <Slides>26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Corbel</vt:lpstr>
      <vt:lpstr>Symbol</vt:lpstr>
      <vt:lpstr>Basis</vt:lpstr>
      <vt:lpstr>The New Survey</vt:lpstr>
      <vt:lpstr>Goals:</vt:lpstr>
      <vt:lpstr>Where are we now?</vt:lpstr>
      <vt:lpstr>Where are we now?</vt:lpstr>
      <vt:lpstr>Where are we now?</vt:lpstr>
      <vt:lpstr>Where to focus?</vt:lpstr>
      <vt:lpstr>Where to focus?</vt:lpstr>
      <vt:lpstr>Where to focus?</vt:lpstr>
      <vt:lpstr>Where to focus?</vt:lpstr>
      <vt:lpstr>Where to focus?</vt:lpstr>
      <vt:lpstr>How can you help?</vt:lpstr>
      <vt:lpstr>Organization</vt:lpstr>
      <vt:lpstr>Regions</vt:lpstr>
      <vt:lpstr>Meet your coordinator: State &amp; CE</vt:lpstr>
      <vt:lpstr>Meet your coordinator: Central</vt:lpstr>
      <vt:lpstr>Meet your coordinator: Northwest</vt:lpstr>
      <vt:lpstr>Meet your coordinator: Northeast</vt:lpstr>
      <vt:lpstr>Meet your coordinator: Southeast</vt:lpstr>
      <vt:lpstr>Meet your coordinator: Southwest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Survey</dc:title>
  <dc:creator>MaLisa Spring</dc:creator>
  <cp:lastModifiedBy>MaLisa Spring</cp:lastModifiedBy>
  <cp:revision>25</cp:revision>
  <dcterms:created xsi:type="dcterms:W3CDTF">2017-06-16T19:21:58Z</dcterms:created>
  <dcterms:modified xsi:type="dcterms:W3CDTF">2017-06-24T03:37:27Z</dcterms:modified>
</cp:coreProperties>
</file>